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5" r:id="rId1"/>
    <p:sldMasterId id="2147483776" r:id="rId2"/>
    <p:sldMasterId id="2147483777" r:id="rId3"/>
    <p:sldMasterId id="2147483778" r:id="rId4"/>
    <p:sldMasterId id="2147483779" r:id="rId5"/>
  </p:sldMasterIdLst>
  <p:notesMasterIdLst>
    <p:notesMasterId r:id="rId27"/>
  </p:notesMasterIdLst>
  <p:sldIdLst>
    <p:sldId id="256" r:id="rId6"/>
    <p:sldId id="257" r:id="rId7"/>
    <p:sldId id="259" r:id="rId8"/>
    <p:sldId id="260" r:id="rId9"/>
    <p:sldId id="25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 type="screen16x9"/>
  <p:notesSz cx="6858000" cy="9144000"/>
  <p:embeddedFontLst>
    <p:embeddedFont>
      <p:font typeface="Inter" panose="02000503000000020004" pitchFamily="2" charset="0"/>
      <p:regular r:id="rId28"/>
      <p:bold r:id="rId29"/>
      <p:italic r:id="rId30"/>
      <p:boldItalic r:id="rId31"/>
    </p:embeddedFont>
    <p:embeddedFont>
      <p:font typeface="Livvic" pitchFamily="2" charset="0"/>
      <p:regular r:id="rId32"/>
      <p:bold r:id="rId33"/>
      <p:italic r:id="rId34"/>
      <p:boldItalic r:id="rId35"/>
    </p:embeddedFont>
    <p:embeddedFont>
      <p:font typeface="Oswald" panose="00000500000000000000" pitchFamily="2" charset="0"/>
      <p:regular r:id="rId36"/>
      <p:bold r:id="rId37"/>
    </p:embeddedFont>
    <p:embeddedFont>
      <p:font typeface="Poppins" panose="00000500000000000000" pitchFamily="2" charset="0"/>
      <p:regular r:id="rId38"/>
      <p:bold r:id="rId39"/>
    </p:embeddedFont>
    <p:embeddedFont>
      <p:font typeface="Raleway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F2A61"/>
    <a:srgbClr val="0E295D"/>
    <a:srgbClr val="0F2A60"/>
    <a:srgbClr val="0D2453"/>
    <a:srgbClr val="0B1F47"/>
    <a:srgbClr val="0D2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0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2.fntdata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2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5.xml"/><Relationship Id="rId41" Type="http://schemas.openxmlformats.org/officeDocument/2006/relationships/font" Target="fonts/font1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841223-C967-4265-8D11-8C95B89D311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B5540C-21ED-4F92-BF27-F4A746172C7C}">
      <dgm:prSet/>
      <dgm:spPr/>
      <dgm:t>
        <a:bodyPr/>
        <a:lstStyle/>
        <a:p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Represents an account in the system.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2338DE59-328F-4052-B88F-27C6F1C5ED55}" type="parTrans" cxnId="{B48E618E-7707-433D-966F-47BCDA1BBF35}">
      <dgm:prSet/>
      <dgm:spPr/>
      <dgm:t>
        <a:bodyPr/>
        <a:lstStyle/>
        <a:p>
          <a:endParaRPr lang="en-US"/>
        </a:p>
      </dgm:t>
    </dgm:pt>
    <dgm:pt modelId="{6BEC5336-51A7-4392-BD99-1B6B6341A81C}" type="sibTrans" cxnId="{B48E618E-7707-433D-966F-47BCDA1BBF35}">
      <dgm:prSet/>
      <dgm:spPr/>
      <dgm:t>
        <a:bodyPr/>
        <a:lstStyle/>
        <a:p>
          <a:endParaRPr lang="en-US"/>
        </a:p>
      </dgm:t>
    </dgm:pt>
    <dgm:pt modelId="{F932CE8F-50D5-4B43-A6B0-7BAEB9826D5F}">
      <dgm:prSet/>
      <dgm:spPr/>
      <dgm:t>
        <a:bodyPr/>
        <a:lstStyle/>
        <a:p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Stores personal data like name, username, password.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BEED2F9-B67C-4CA5-8BE2-281BF8072DA1}" type="parTrans" cxnId="{2BC7D059-0AF2-4A09-913F-3F15FE5F81F3}">
      <dgm:prSet/>
      <dgm:spPr/>
      <dgm:t>
        <a:bodyPr/>
        <a:lstStyle/>
        <a:p>
          <a:endParaRPr lang="en-US"/>
        </a:p>
      </dgm:t>
    </dgm:pt>
    <dgm:pt modelId="{070C431C-DAC3-45C8-B47B-833E667834E6}" type="sibTrans" cxnId="{2BC7D059-0AF2-4A09-913F-3F15FE5F81F3}">
      <dgm:prSet/>
      <dgm:spPr/>
      <dgm:t>
        <a:bodyPr/>
        <a:lstStyle/>
        <a:p>
          <a:endParaRPr lang="en-US"/>
        </a:p>
      </dgm:t>
    </dgm:pt>
    <dgm:pt modelId="{B883386B-D939-473B-852C-6FD22B809047}">
      <dgm:prSet/>
      <dgm:spPr/>
      <dgm:t>
        <a:bodyPr/>
        <a:lstStyle/>
        <a:p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Contains unique ID.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D0F4015-F085-4D9F-9A47-71BD326447D2}" type="parTrans" cxnId="{32C86374-FEE5-417E-BE1F-FBAB87431730}">
      <dgm:prSet/>
      <dgm:spPr/>
      <dgm:t>
        <a:bodyPr/>
        <a:lstStyle/>
        <a:p>
          <a:endParaRPr lang="en-US"/>
        </a:p>
      </dgm:t>
    </dgm:pt>
    <dgm:pt modelId="{CC5A0D64-86E4-4BFE-B837-690ACFE3E4CF}" type="sibTrans" cxnId="{32C86374-FEE5-417E-BE1F-FBAB87431730}">
      <dgm:prSet/>
      <dgm:spPr/>
      <dgm:t>
        <a:bodyPr/>
        <a:lstStyle/>
        <a:p>
          <a:endParaRPr lang="en-US"/>
        </a:p>
      </dgm:t>
    </dgm:pt>
    <dgm:pt modelId="{EB121A81-58FC-4F3E-A4E0-834E2273D143}">
      <dgm:prSet/>
      <dgm:spPr/>
      <dgm:t>
        <a:bodyPr/>
        <a:lstStyle/>
        <a:p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Tracks associated chat rooms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73CEA31-3DB6-4DB8-B6F0-5BA2FAE73C17}" type="parTrans" cxnId="{CFA116F2-DFD3-4067-A70F-522F32A040DD}">
      <dgm:prSet/>
      <dgm:spPr/>
      <dgm:t>
        <a:bodyPr/>
        <a:lstStyle/>
        <a:p>
          <a:endParaRPr lang="en-US"/>
        </a:p>
      </dgm:t>
    </dgm:pt>
    <dgm:pt modelId="{86B4790D-38EE-4FF0-A7CF-6C7E7657F20A}" type="sibTrans" cxnId="{CFA116F2-DFD3-4067-A70F-522F32A040DD}">
      <dgm:prSet/>
      <dgm:spPr/>
      <dgm:t>
        <a:bodyPr/>
        <a:lstStyle/>
        <a:p>
          <a:endParaRPr lang="en-US"/>
        </a:p>
      </dgm:t>
    </dgm:pt>
    <dgm:pt modelId="{16C8C857-9F8B-4025-8A49-8C57B9B70F37}">
      <dgm:prSet/>
      <dgm:spPr/>
      <dgm:t>
        <a:bodyPr/>
        <a:lstStyle/>
        <a:p>
          <a:r>
            <a:rPr lang="en-US" b="0" i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Associates users with their conversations.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FB03FEC-5F86-41CB-951E-A29A5DA78E33}" type="parTrans" cxnId="{02A1C4EC-F072-4839-BA64-DF916FE26676}">
      <dgm:prSet/>
      <dgm:spPr/>
      <dgm:t>
        <a:bodyPr/>
        <a:lstStyle/>
        <a:p>
          <a:endParaRPr lang="en-US"/>
        </a:p>
      </dgm:t>
    </dgm:pt>
    <dgm:pt modelId="{4ECA58C9-4744-452A-A65E-0646FFE3C460}" type="sibTrans" cxnId="{02A1C4EC-F072-4839-BA64-DF916FE26676}">
      <dgm:prSet/>
      <dgm:spPr/>
      <dgm:t>
        <a:bodyPr/>
        <a:lstStyle/>
        <a:p>
          <a:endParaRPr lang="en-US"/>
        </a:p>
      </dgm:t>
    </dgm:pt>
    <dgm:pt modelId="{33A6D9E0-E208-492A-B587-219AC7AEC5F0}" type="pres">
      <dgm:prSet presAssocID="{20841223-C967-4265-8D11-8C95B89D3119}" presName="root" presStyleCnt="0">
        <dgm:presLayoutVars>
          <dgm:dir/>
          <dgm:resizeHandles val="exact"/>
        </dgm:presLayoutVars>
      </dgm:prSet>
      <dgm:spPr/>
    </dgm:pt>
    <dgm:pt modelId="{17A52708-2F69-4795-ADFD-42E566076396}" type="pres">
      <dgm:prSet presAssocID="{20841223-C967-4265-8D11-8C95B89D3119}" presName="container" presStyleCnt="0">
        <dgm:presLayoutVars>
          <dgm:dir/>
          <dgm:resizeHandles val="exact"/>
        </dgm:presLayoutVars>
      </dgm:prSet>
      <dgm:spPr/>
    </dgm:pt>
    <dgm:pt modelId="{38A76F5E-D4C4-412E-8739-CB211A2A865D}" type="pres">
      <dgm:prSet presAssocID="{B5B5540C-21ED-4F92-BF27-F4A746172C7C}" presName="compNode" presStyleCnt="0"/>
      <dgm:spPr/>
    </dgm:pt>
    <dgm:pt modelId="{6DAF5106-5BB5-4872-BD01-4C87BB7D097A}" type="pres">
      <dgm:prSet presAssocID="{B5B5540C-21ED-4F92-BF27-F4A746172C7C}" presName="iconBgRect" presStyleLbl="bgShp" presStyleIdx="0" presStyleCnt="5"/>
      <dgm:spPr/>
    </dgm:pt>
    <dgm:pt modelId="{78FBF454-6D15-433D-BD79-8F7D9B7336D5}" type="pres">
      <dgm:prSet presAssocID="{B5B5540C-21ED-4F92-BF27-F4A746172C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B0441B3D-525E-4A22-8914-97F72DBF84FC}" type="pres">
      <dgm:prSet presAssocID="{B5B5540C-21ED-4F92-BF27-F4A746172C7C}" presName="spaceRect" presStyleCnt="0"/>
      <dgm:spPr/>
    </dgm:pt>
    <dgm:pt modelId="{AD92A60A-2893-43F4-93F5-4D9583FE6255}" type="pres">
      <dgm:prSet presAssocID="{B5B5540C-21ED-4F92-BF27-F4A746172C7C}" presName="textRect" presStyleLbl="revTx" presStyleIdx="0" presStyleCnt="5">
        <dgm:presLayoutVars>
          <dgm:chMax val="1"/>
          <dgm:chPref val="1"/>
        </dgm:presLayoutVars>
      </dgm:prSet>
      <dgm:spPr/>
    </dgm:pt>
    <dgm:pt modelId="{51EAE676-15A3-4760-97CD-171D9A7C4296}" type="pres">
      <dgm:prSet presAssocID="{6BEC5336-51A7-4392-BD99-1B6B6341A81C}" presName="sibTrans" presStyleLbl="sibTrans2D1" presStyleIdx="0" presStyleCnt="0"/>
      <dgm:spPr/>
    </dgm:pt>
    <dgm:pt modelId="{412CD586-BE30-4E99-9280-C47B7CA87ABF}" type="pres">
      <dgm:prSet presAssocID="{F932CE8F-50D5-4B43-A6B0-7BAEB9826D5F}" presName="compNode" presStyleCnt="0"/>
      <dgm:spPr/>
    </dgm:pt>
    <dgm:pt modelId="{6531F1CA-F9E6-4B6C-A815-190760B60DD5}" type="pres">
      <dgm:prSet presAssocID="{F932CE8F-50D5-4B43-A6B0-7BAEB9826D5F}" presName="iconBgRect" presStyleLbl="bgShp" presStyleIdx="1" presStyleCnt="5"/>
      <dgm:spPr/>
    </dgm:pt>
    <dgm:pt modelId="{78397923-6329-4F3D-A69E-8E4637A224A9}" type="pres">
      <dgm:prSet presAssocID="{F932CE8F-50D5-4B43-A6B0-7BAEB9826D5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3AC07E0-BCE4-4604-9684-A9AED5109E7F}" type="pres">
      <dgm:prSet presAssocID="{F932CE8F-50D5-4B43-A6B0-7BAEB9826D5F}" presName="spaceRect" presStyleCnt="0"/>
      <dgm:spPr/>
    </dgm:pt>
    <dgm:pt modelId="{C1180840-F7A6-4424-93D8-70A9603567E3}" type="pres">
      <dgm:prSet presAssocID="{F932CE8F-50D5-4B43-A6B0-7BAEB9826D5F}" presName="textRect" presStyleLbl="revTx" presStyleIdx="1" presStyleCnt="5">
        <dgm:presLayoutVars>
          <dgm:chMax val="1"/>
          <dgm:chPref val="1"/>
        </dgm:presLayoutVars>
      </dgm:prSet>
      <dgm:spPr/>
    </dgm:pt>
    <dgm:pt modelId="{3A032EF3-F1FE-4083-A1DD-7E2D60AF9236}" type="pres">
      <dgm:prSet presAssocID="{070C431C-DAC3-45C8-B47B-833E667834E6}" presName="sibTrans" presStyleLbl="sibTrans2D1" presStyleIdx="0" presStyleCnt="0"/>
      <dgm:spPr/>
    </dgm:pt>
    <dgm:pt modelId="{E70F4A6F-021B-4327-BE1E-D814B1EA1A19}" type="pres">
      <dgm:prSet presAssocID="{B883386B-D939-473B-852C-6FD22B809047}" presName="compNode" presStyleCnt="0"/>
      <dgm:spPr/>
    </dgm:pt>
    <dgm:pt modelId="{667AE51A-ED24-4B3F-B29D-8F2A19334F22}" type="pres">
      <dgm:prSet presAssocID="{B883386B-D939-473B-852C-6FD22B809047}" presName="iconBgRect" presStyleLbl="bgShp" presStyleIdx="2" presStyleCnt="5"/>
      <dgm:spPr/>
    </dgm:pt>
    <dgm:pt modelId="{BB2C0239-C574-494A-9398-0D4E8AEA9A24}" type="pres">
      <dgm:prSet presAssocID="{B883386B-D939-473B-852C-6FD22B80904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C056888-5CF4-4240-B405-3D739CE3C9ED}" type="pres">
      <dgm:prSet presAssocID="{B883386B-D939-473B-852C-6FD22B809047}" presName="spaceRect" presStyleCnt="0"/>
      <dgm:spPr/>
    </dgm:pt>
    <dgm:pt modelId="{F6B25FB9-D959-4406-9274-49171A830147}" type="pres">
      <dgm:prSet presAssocID="{B883386B-D939-473B-852C-6FD22B809047}" presName="textRect" presStyleLbl="revTx" presStyleIdx="2" presStyleCnt="5">
        <dgm:presLayoutVars>
          <dgm:chMax val="1"/>
          <dgm:chPref val="1"/>
        </dgm:presLayoutVars>
      </dgm:prSet>
      <dgm:spPr/>
    </dgm:pt>
    <dgm:pt modelId="{289FEB52-9DCF-4291-B9C3-FC68945013DD}" type="pres">
      <dgm:prSet presAssocID="{CC5A0D64-86E4-4BFE-B837-690ACFE3E4CF}" presName="sibTrans" presStyleLbl="sibTrans2D1" presStyleIdx="0" presStyleCnt="0"/>
      <dgm:spPr/>
    </dgm:pt>
    <dgm:pt modelId="{4AA48CCF-B197-4A8B-B4D2-2352DD5F92A9}" type="pres">
      <dgm:prSet presAssocID="{EB121A81-58FC-4F3E-A4E0-834E2273D143}" presName="compNode" presStyleCnt="0"/>
      <dgm:spPr/>
    </dgm:pt>
    <dgm:pt modelId="{16C31070-F994-4DC1-9283-A945E0F7A2F7}" type="pres">
      <dgm:prSet presAssocID="{EB121A81-58FC-4F3E-A4E0-834E2273D143}" presName="iconBgRect" presStyleLbl="bgShp" presStyleIdx="3" presStyleCnt="5"/>
      <dgm:spPr/>
    </dgm:pt>
    <dgm:pt modelId="{E38FAC4D-D799-4460-A045-3BEA8296FF58}" type="pres">
      <dgm:prSet presAssocID="{EB121A81-58FC-4F3E-A4E0-834E2273D14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B2803E1-4E15-46A9-A19E-2E9FC21198E9}" type="pres">
      <dgm:prSet presAssocID="{EB121A81-58FC-4F3E-A4E0-834E2273D143}" presName="spaceRect" presStyleCnt="0"/>
      <dgm:spPr/>
    </dgm:pt>
    <dgm:pt modelId="{1C92F3CB-2919-408E-A0E8-6D0B9FAB1A56}" type="pres">
      <dgm:prSet presAssocID="{EB121A81-58FC-4F3E-A4E0-834E2273D143}" presName="textRect" presStyleLbl="revTx" presStyleIdx="3" presStyleCnt="5">
        <dgm:presLayoutVars>
          <dgm:chMax val="1"/>
          <dgm:chPref val="1"/>
        </dgm:presLayoutVars>
      </dgm:prSet>
      <dgm:spPr/>
    </dgm:pt>
    <dgm:pt modelId="{C785E727-CA9C-4A1A-A4A3-8C4DE06E1713}" type="pres">
      <dgm:prSet presAssocID="{86B4790D-38EE-4FF0-A7CF-6C7E7657F20A}" presName="sibTrans" presStyleLbl="sibTrans2D1" presStyleIdx="0" presStyleCnt="0"/>
      <dgm:spPr/>
    </dgm:pt>
    <dgm:pt modelId="{7CC12E8B-4711-4055-80F3-193D7249A45D}" type="pres">
      <dgm:prSet presAssocID="{16C8C857-9F8B-4025-8A49-8C57B9B70F37}" presName="compNode" presStyleCnt="0"/>
      <dgm:spPr/>
    </dgm:pt>
    <dgm:pt modelId="{BFA42FCC-ACBD-495D-828E-701ADD38D2E7}" type="pres">
      <dgm:prSet presAssocID="{16C8C857-9F8B-4025-8A49-8C57B9B70F37}" presName="iconBgRect" presStyleLbl="bgShp" presStyleIdx="4" presStyleCnt="5"/>
      <dgm:spPr/>
    </dgm:pt>
    <dgm:pt modelId="{A7207EA2-575B-470A-8D00-F9059B9D8E1E}" type="pres">
      <dgm:prSet presAssocID="{16C8C857-9F8B-4025-8A49-8C57B9B70F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2447B123-A7D2-4640-98C1-0CDF79DE5DD3}" type="pres">
      <dgm:prSet presAssocID="{16C8C857-9F8B-4025-8A49-8C57B9B70F37}" presName="spaceRect" presStyleCnt="0"/>
      <dgm:spPr/>
    </dgm:pt>
    <dgm:pt modelId="{2FE888CE-D98D-4F56-9955-7D45015D7F81}" type="pres">
      <dgm:prSet presAssocID="{16C8C857-9F8B-4025-8A49-8C57B9B70F3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132881C-548F-4143-A0AD-3C84C1FB6C82}" type="presOf" srcId="{EB121A81-58FC-4F3E-A4E0-834E2273D143}" destId="{1C92F3CB-2919-408E-A0E8-6D0B9FAB1A56}" srcOrd="0" destOrd="0" presId="urn:microsoft.com/office/officeart/2018/2/layout/IconCircleList"/>
    <dgm:cxn modelId="{59CE961C-85ED-401A-9899-63506F69EFA6}" type="presOf" srcId="{86B4790D-38EE-4FF0-A7CF-6C7E7657F20A}" destId="{C785E727-CA9C-4A1A-A4A3-8C4DE06E1713}" srcOrd="0" destOrd="0" presId="urn:microsoft.com/office/officeart/2018/2/layout/IconCircleList"/>
    <dgm:cxn modelId="{D9463622-717A-4521-97AF-B2185F263EE9}" type="presOf" srcId="{6BEC5336-51A7-4392-BD99-1B6B6341A81C}" destId="{51EAE676-15A3-4760-97CD-171D9A7C4296}" srcOrd="0" destOrd="0" presId="urn:microsoft.com/office/officeart/2018/2/layout/IconCircleList"/>
    <dgm:cxn modelId="{EB20794D-6F54-41CD-BF6F-98A03E7802A2}" type="presOf" srcId="{16C8C857-9F8B-4025-8A49-8C57B9B70F37}" destId="{2FE888CE-D98D-4F56-9955-7D45015D7F81}" srcOrd="0" destOrd="0" presId="urn:microsoft.com/office/officeart/2018/2/layout/IconCircleList"/>
    <dgm:cxn modelId="{E7DD194F-03F5-4444-B9EB-097E36D41027}" type="presOf" srcId="{B5B5540C-21ED-4F92-BF27-F4A746172C7C}" destId="{AD92A60A-2893-43F4-93F5-4D9583FE6255}" srcOrd="0" destOrd="0" presId="urn:microsoft.com/office/officeart/2018/2/layout/IconCircleList"/>
    <dgm:cxn modelId="{32C86374-FEE5-417E-BE1F-FBAB87431730}" srcId="{20841223-C967-4265-8D11-8C95B89D3119}" destId="{B883386B-D939-473B-852C-6FD22B809047}" srcOrd="2" destOrd="0" parTransId="{8D0F4015-F085-4D9F-9A47-71BD326447D2}" sibTransId="{CC5A0D64-86E4-4BFE-B837-690ACFE3E4CF}"/>
    <dgm:cxn modelId="{39908777-D675-4EE6-955E-5F4A997B207C}" type="presOf" srcId="{CC5A0D64-86E4-4BFE-B837-690ACFE3E4CF}" destId="{289FEB52-9DCF-4291-B9C3-FC68945013DD}" srcOrd="0" destOrd="0" presId="urn:microsoft.com/office/officeart/2018/2/layout/IconCircleList"/>
    <dgm:cxn modelId="{2BC7D059-0AF2-4A09-913F-3F15FE5F81F3}" srcId="{20841223-C967-4265-8D11-8C95B89D3119}" destId="{F932CE8F-50D5-4B43-A6B0-7BAEB9826D5F}" srcOrd="1" destOrd="0" parTransId="{8BEED2F9-B67C-4CA5-8BE2-281BF8072DA1}" sibTransId="{070C431C-DAC3-45C8-B47B-833E667834E6}"/>
    <dgm:cxn modelId="{0308D27E-C046-4426-8B10-9B86DDFCEC61}" type="presOf" srcId="{B883386B-D939-473B-852C-6FD22B809047}" destId="{F6B25FB9-D959-4406-9274-49171A830147}" srcOrd="0" destOrd="0" presId="urn:microsoft.com/office/officeart/2018/2/layout/IconCircleList"/>
    <dgm:cxn modelId="{B48E618E-7707-433D-966F-47BCDA1BBF35}" srcId="{20841223-C967-4265-8D11-8C95B89D3119}" destId="{B5B5540C-21ED-4F92-BF27-F4A746172C7C}" srcOrd="0" destOrd="0" parTransId="{2338DE59-328F-4052-B88F-27C6F1C5ED55}" sibTransId="{6BEC5336-51A7-4392-BD99-1B6B6341A81C}"/>
    <dgm:cxn modelId="{162EE992-C5BA-4CA7-964A-6DD185234613}" type="presOf" srcId="{20841223-C967-4265-8D11-8C95B89D3119}" destId="{33A6D9E0-E208-492A-B587-219AC7AEC5F0}" srcOrd="0" destOrd="0" presId="urn:microsoft.com/office/officeart/2018/2/layout/IconCircleList"/>
    <dgm:cxn modelId="{1F76CBA0-A8AD-4FCC-83B2-81AEB949EF2E}" type="presOf" srcId="{F932CE8F-50D5-4B43-A6B0-7BAEB9826D5F}" destId="{C1180840-F7A6-4424-93D8-70A9603567E3}" srcOrd="0" destOrd="0" presId="urn:microsoft.com/office/officeart/2018/2/layout/IconCircleList"/>
    <dgm:cxn modelId="{574E9CB0-C21D-43D4-A480-D66EE678CB6B}" type="presOf" srcId="{070C431C-DAC3-45C8-B47B-833E667834E6}" destId="{3A032EF3-F1FE-4083-A1DD-7E2D60AF9236}" srcOrd="0" destOrd="0" presId="urn:microsoft.com/office/officeart/2018/2/layout/IconCircleList"/>
    <dgm:cxn modelId="{02A1C4EC-F072-4839-BA64-DF916FE26676}" srcId="{20841223-C967-4265-8D11-8C95B89D3119}" destId="{16C8C857-9F8B-4025-8A49-8C57B9B70F37}" srcOrd="4" destOrd="0" parTransId="{1FB03FEC-5F86-41CB-951E-A29A5DA78E33}" sibTransId="{4ECA58C9-4744-452A-A65E-0646FFE3C460}"/>
    <dgm:cxn modelId="{CFA116F2-DFD3-4067-A70F-522F32A040DD}" srcId="{20841223-C967-4265-8D11-8C95B89D3119}" destId="{EB121A81-58FC-4F3E-A4E0-834E2273D143}" srcOrd="3" destOrd="0" parTransId="{573CEA31-3DB6-4DB8-B6F0-5BA2FAE73C17}" sibTransId="{86B4790D-38EE-4FF0-A7CF-6C7E7657F20A}"/>
    <dgm:cxn modelId="{E242054A-A0F6-41ED-ABB3-CCA7CBACFD3E}" type="presParOf" srcId="{33A6D9E0-E208-492A-B587-219AC7AEC5F0}" destId="{17A52708-2F69-4795-ADFD-42E566076396}" srcOrd="0" destOrd="0" presId="urn:microsoft.com/office/officeart/2018/2/layout/IconCircleList"/>
    <dgm:cxn modelId="{B55448E9-74AF-458B-B5DB-E46AE34B9D00}" type="presParOf" srcId="{17A52708-2F69-4795-ADFD-42E566076396}" destId="{38A76F5E-D4C4-412E-8739-CB211A2A865D}" srcOrd="0" destOrd="0" presId="urn:microsoft.com/office/officeart/2018/2/layout/IconCircleList"/>
    <dgm:cxn modelId="{75AD9A49-91E3-46D9-A3D0-36CD0285A42E}" type="presParOf" srcId="{38A76F5E-D4C4-412E-8739-CB211A2A865D}" destId="{6DAF5106-5BB5-4872-BD01-4C87BB7D097A}" srcOrd="0" destOrd="0" presId="urn:microsoft.com/office/officeart/2018/2/layout/IconCircleList"/>
    <dgm:cxn modelId="{7E533318-41A1-4C2D-95BB-5AAB1455AAC2}" type="presParOf" srcId="{38A76F5E-D4C4-412E-8739-CB211A2A865D}" destId="{78FBF454-6D15-433D-BD79-8F7D9B7336D5}" srcOrd="1" destOrd="0" presId="urn:microsoft.com/office/officeart/2018/2/layout/IconCircleList"/>
    <dgm:cxn modelId="{B57C77B5-AC16-42FE-801F-EC849C139FB0}" type="presParOf" srcId="{38A76F5E-D4C4-412E-8739-CB211A2A865D}" destId="{B0441B3D-525E-4A22-8914-97F72DBF84FC}" srcOrd="2" destOrd="0" presId="urn:microsoft.com/office/officeart/2018/2/layout/IconCircleList"/>
    <dgm:cxn modelId="{5C6577E6-C4F4-4346-A7DE-B6D1B2AD6FE8}" type="presParOf" srcId="{38A76F5E-D4C4-412E-8739-CB211A2A865D}" destId="{AD92A60A-2893-43F4-93F5-4D9583FE6255}" srcOrd="3" destOrd="0" presId="urn:microsoft.com/office/officeart/2018/2/layout/IconCircleList"/>
    <dgm:cxn modelId="{CD85A4BD-9573-4F6E-87EA-D3631AEBBDCA}" type="presParOf" srcId="{17A52708-2F69-4795-ADFD-42E566076396}" destId="{51EAE676-15A3-4760-97CD-171D9A7C4296}" srcOrd="1" destOrd="0" presId="urn:microsoft.com/office/officeart/2018/2/layout/IconCircleList"/>
    <dgm:cxn modelId="{8E706C49-1C82-4600-82FB-3737B8F43384}" type="presParOf" srcId="{17A52708-2F69-4795-ADFD-42E566076396}" destId="{412CD586-BE30-4E99-9280-C47B7CA87ABF}" srcOrd="2" destOrd="0" presId="urn:microsoft.com/office/officeart/2018/2/layout/IconCircleList"/>
    <dgm:cxn modelId="{E10A8FAF-6211-43F5-810C-860B01226A25}" type="presParOf" srcId="{412CD586-BE30-4E99-9280-C47B7CA87ABF}" destId="{6531F1CA-F9E6-4B6C-A815-190760B60DD5}" srcOrd="0" destOrd="0" presId="urn:microsoft.com/office/officeart/2018/2/layout/IconCircleList"/>
    <dgm:cxn modelId="{C7DAB3AB-08C2-4A39-9B77-1A1E2D150DBD}" type="presParOf" srcId="{412CD586-BE30-4E99-9280-C47B7CA87ABF}" destId="{78397923-6329-4F3D-A69E-8E4637A224A9}" srcOrd="1" destOrd="0" presId="urn:microsoft.com/office/officeart/2018/2/layout/IconCircleList"/>
    <dgm:cxn modelId="{2EB4A831-5B68-45BA-87E6-F5334DEC25DD}" type="presParOf" srcId="{412CD586-BE30-4E99-9280-C47B7CA87ABF}" destId="{A3AC07E0-BCE4-4604-9684-A9AED5109E7F}" srcOrd="2" destOrd="0" presId="urn:microsoft.com/office/officeart/2018/2/layout/IconCircleList"/>
    <dgm:cxn modelId="{90D7FF82-4E19-4319-B9AC-6B1C35506C4C}" type="presParOf" srcId="{412CD586-BE30-4E99-9280-C47B7CA87ABF}" destId="{C1180840-F7A6-4424-93D8-70A9603567E3}" srcOrd="3" destOrd="0" presId="urn:microsoft.com/office/officeart/2018/2/layout/IconCircleList"/>
    <dgm:cxn modelId="{93BC495A-A638-4C4F-ADD7-1A0BF03A352F}" type="presParOf" srcId="{17A52708-2F69-4795-ADFD-42E566076396}" destId="{3A032EF3-F1FE-4083-A1DD-7E2D60AF9236}" srcOrd="3" destOrd="0" presId="urn:microsoft.com/office/officeart/2018/2/layout/IconCircleList"/>
    <dgm:cxn modelId="{F85D9B5F-03A3-4174-BFB2-B0A82781B103}" type="presParOf" srcId="{17A52708-2F69-4795-ADFD-42E566076396}" destId="{E70F4A6F-021B-4327-BE1E-D814B1EA1A19}" srcOrd="4" destOrd="0" presId="urn:microsoft.com/office/officeart/2018/2/layout/IconCircleList"/>
    <dgm:cxn modelId="{87B1B4AB-107A-4D9D-958C-9C96A4BCDFCA}" type="presParOf" srcId="{E70F4A6F-021B-4327-BE1E-D814B1EA1A19}" destId="{667AE51A-ED24-4B3F-B29D-8F2A19334F22}" srcOrd="0" destOrd="0" presId="urn:microsoft.com/office/officeart/2018/2/layout/IconCircleList"/>
    <dgm:cxn modelId="{1C019D5D-2A4F-4DFF-8D91-E4AB74FC5DCA}" type="presParOf" srcId="{E70F4A6F-021B-4327-BE1E-D814B1EA1A19}" destId="{BB2C0239-C574-494A-9398-0D4E8AEA9A24}" srcOrd="1" destOrd="0" presId="urn:microsoft.com/office/officeart/2018/2/layout/IconCircleList"/>
    <dgm:cxn modelId="{C844D327-1821-4E59-9B83-5B3AD0495D93}" type="presParOf" srcId="{E70F4A6F-021B-4327-BE1E-D814B1EA1A19}" destId="{1C056888-5CF4-4240-B405-3D739CE3C9ED}" srcOrd="2" destOrd="0" presId="urn:microsoft.com/office/officeart/2018/2/layout/IconCircleList"/>
    <dgm:cxn modelId="{3DAD6412-5541-4665-B2AC-043A29AE52B5}" type="presParOf" srcId="{E70F4A6F-021B-4327-BE1E-D814B1EA1A19}" destId="{F6B25FB9-D959-4406-9274-49171A830147}" srcOrd="3" destOrd="0" presId="urn:microsoft.com/office/officeart/2018/2/layout/IconCircleList"/>
    <dgm:cxn modelId="{4B171CBD-04E6-4854-B790-C37ABC6C14C0}" type="presParOf" srcId="{17A52708-2F69-4795-ADFD-42E566076396}" destId="{289FEB52-9DCF-4291-B9C3-FC68945013DD}" srcOrd="5" destOrd="0" presId="urn:microsoft.com/office/officeart/2018/2/layout/IconCircleList"/>
    <dgm:cxn modelId="{9AEC8B44-9A42-47AF-A0DF-8B2CF5583521}" type="presParOf" srcId="{17A52708-2F69-4795-ADFD-42E566076396}" destId="{4AA48CCF-B197-4A8B-B4D2-2352DD5F92A9}" srcOrd="6" destOrd="0" presId="urn:microsoft.com/office/officeart/2018/2/layout/IconCircleList"/>
    <dgm:cxn modelId="{239A5824-BE24-4C26-AE90-CF8BFA131BDA}" type="presParOf" srcId="{4AA48CCF-B197-4A8B-B4D2-2352DD5F92A9}" destId="{16C31070-F994-4DC1-9283-A945E0F7A2F7}" srcOrd="0" destOrd="0" presId="urn:microsoft.com/office/officeart/2018/2/layout/IconCircleList"/>
    <dgm:cxn modelId="{F73BEA27-CEA7-4663-95F8-FE88FD9D8470}" type="presParOf" srcId="{4AA48CCF-B197-4A8B-B4D2-2352DD5F92A9}" destId="{E38FAC4D-D799-4460-A045-3BEA8296FF58}" srcOrd="1" destOrd="0" presId="urn:microsoft.com/office/officeart/2018/2/layout/IconCircleList"/>
    <dgm:cxn modelId="{28C5968B-8673-45EF-A914-1D2EF4294967}" type="presParOf" srcId="{4AA48CCF-B197-4A8B-B4D2-2352DD5F92A9}" destId="{AB2803E1-4E15-46A9-A19E-2E9FC21198E9}" srcOrd="2" destOrd="0" presId="urn:microsoft.com/office/officeart/2018/2/layout/IconCircleList"/>
    <dgm:cxn modelId="{B46A88D2-2D88-48F9-B69B-D720561738C4}" type="presParOf" srcId="{4AA48CCF-B197-4A8B-B4D2-2352DD5F92A9}" destId="{1C92F3CB-2919-408E-A0E8-6D0B9FAB1A56}" srcOrd="3" destOrd="0" presId="urn:microsoft.com/office/officeart/2018/2/layout/IconCircleList"/>
    <dgm:cxn modelId="{C8B67BA5-21A1-451A-B7CA-6E4842D7B879}" type="presParOf" srcId="{17A52708-2F69-4795-ADFD-42E566076396}" destId="{C785E727-CA9C-4A1A-A4A3-8C4DE06E1713}" srcOrd="7" destOrd="0" presId="urn:microsoft.com/office/officeart/2018/2/layout/IconCircleList"/>
    <dgm:cxn modelId="{D436C47D-5868-41BC-945E-7500C51A64D1}" type="presParOf" srcId="{17A52708-2F69-4795-ADFD-42E566076396}" destId="{7CC12E8B-4711-4055-80F3-193D7249A45D}" srcOrd="8" destOrd="0" presId="urn:microsoft.com/office/officeart/2018/2/layout/IconCircleList"/>
    <dgm:cxn modelId="{1C3B01BD-FB7E-4B68-BBE7-F49EA3CF528E}" type="presParOf" srcId="{7CC12E8B-4711-4055-80F3-193D7249A45D}" destId="{BFA42FCC-ACBD-495D-828E-701ADD38D2E7}" srcOrd="0" destOrd="0" presId="urn:microsoft.com/office/officeart/2018/2/layout/IconCircleList"/>
    <dgm:cxn modelId="{662C0C3B-A59D-4B1E-B1EE-397D7896F55D}" type="presParOf" srcId="{7CC12E8B-4711-4055-80F3-193D7249A45D}" destId="{A7207EA2-575B-470A-8D00-F9059B9D8E1E}" srcOrd="1" destOrd="0" presId="urn:microsoft.com/office/officeart/2018/2/layout/IconCircleList"/>
    <dgm:cxn modelId="{9DCD092B-084E-4B86-BC18-7D1045465D48}" type="presParOf" srcId="{7CC12E8B-4711-4055-80F3-193D7249A45D}" destId="{2447B123-A7D2-4640-98C1-0CDF79DE5DD3}" srcOrd="2" destOrd="0" presId="urn:microsoft.com/office/officeart/2018/2/layout/IconCircleList"/>
    <dgm:cxn modelId="{8709B329-A053-4C5E-A5FD-CBBC7AA7A19C}" type="presParOf" srcId="{7CC12E8B-4711-4055-80F3-193D7249A45D}" destId="{2FE888CE-D98D-4F56-9955-7D45015D7F8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9CF45D-1089-4194-8B6E-81F736259BB6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3A4D549-9B34-484B-9AD2-04CFA150D18D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Represents a conversation room in the messaging system.</a:t>
          </a:r>
        </a:p>
      </dgm:t>
    </dgm:pt>
    <dgm:pt modelId="{32A23D26-B213-4D30-93B3-FADA42F71A71}" type="parTrans" cxnId="{377AC751-8690-4CED-AC00-033135BF2B69}">
      <dgm:prSet/>
      <dgm:spPr/>
      <dgm:t>
        <a:bodyPr/>
        <a:lstStyle/>
        <a:p>
          <a:endParaRPr lang="en-US"/>
        </a:p>
      </dgm:t>
    </dgm:pt>
    <dgm:pt modelId="{BA6CF359-3CD2-448F-BE6D-FBDC752CC3D8}" type="sibTrans" cxnId="{377AC751-8690-4CED-AC00-033135BF2B69}">
      <dgm:prSet/>
      <dgm:spPr/>
      <dgm:t>
        <a:bodyPr/>
        <a:lstStyle/>
        <a:p>
          <a:endParaRPr lang="en-US"/>
        </a:p>
      </dgm:t>
    </dgm:pt>
    <dgm:pt modelId="{53D1CEFD-1B6E-4C19-A7B5-4C3AC1C275EA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Stores a unique ID, room name, and list of chatters.</a:t>
          </a:r>
        </a:p>
      </dgm:t>
    </dgm:pt>
    <dgm:pt modelId="{378FB1A1-B6E6-4712-A7A1-194430691BA5}" type="parTrans" cxnId="{7E0D9E11-42B0-4E25-9FA6-FADCF6CD7D9C}">
      <dgm:prSet/>
      <dgm:spPr/>
      <dgm:t>
        <a:bodyPr/>
        <a:lstStyle/>
        <a:p>
          <a:endParaRPr lang="en-US"/>
        </a:p>
      </dgm:t>
    </dgm:pt>
    <dgm:pt modelId="{8E0D8FE6-A181-4109-869E-255C5CD8268A}" type="sibTrans" cxnId="{7E0D9E11-42B0-4E25-9FA6-FADCF6CD7D9C}">
      <dgm:prSet/>
      <dgm:spPr/>
      <dgm:t>
        <a:bodyPr/>
        <a:lstStyle/>
        <a:p>
          <a:endParaRPr lang="en-US"/>
        </a:p>
      </dgm:t>
    </dgm:pt>
    <dgm:pt modelId="{7E66A63A-06F0-4BB0-8B6E-3C91E3B7D643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Supports public and private chat rooms, where privacy affects who can add new members.</a:t>
          </a:r>
        </a:p>
      </dgm:t>
    </dgm:pt>
    <dgm:pt modelId="{4D46D4D5-FA4A-447E-9A0D-E732FE5A60C0}" type="parTrans" cxnId="{04BBEC56-B74D-489A-AD83-84D33EE5E82B}">
      <dgm:prSet/>
      <dgm:spPr/>
      <dgm:t>
        <a:bodyPr/>
        <a:lstStyle/>
        <a:p>
          <a:endParaRPr lang="en-US"/>
        </a:p>
      </dgm:t>
    </dgm:pt>
    <dgm:pt modelId="{DA1A14DF-BAA7-4C1E-B12B-F5DC3322AFAA}" type="sibTrans" cxnId="{04BBEC56-B74D-489A-AD83-84D33EE5E82B}">
      <dgm:prSet/>
      <dgm:spPr/>
      <dgm:t>
        <a:bodyPr/>
        <a:lstStyle/>
        <a:p>
          <a:endParaRPr lang="en-US"/>
        </a:p>
      </dgm:t>
    </dgm:pt>
    <dgm:pt modelId="{2FDF4466-A6E5-4558-A583-AF37867DD020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Used when creating or loading chat sessions from file.</a:t>
          </a:r>
        </a:p>
      </dgm:t>
    </dgm:pt>
    <dgm:pt modelId="{E6702978-4626-4E44-B384-9D1CDB8C20FA}" type="parTrans" cxnId="{1E281A3D-1AEA-4DA5-9CA7-00F949417AF9}">
      <dgm:prSet/>
      <dgm:spPr/>
      <dgm:t>
        <a:bodyPr/>
        <a:lstStyle/>
        <a:p>
          <a:endParaRPr lang="en-US"/>
        </a:p>
      </dgm:t>
    </dgm:pt>
    <dgm:pt modelId="{866FB0E7-E645-4AC3-AA30-7FC9C54B1004}" type="sibTrans" cxnId="{1E281A3D-1AEA-4DA5-9CA7-00F949417AF9}">
      <dgm:prSet/>
      <dgm:spPr/>
      <dgm:t>
        <a:bodyPr/>
        <a:lstStyle/>
        <a:p>
          <a:endParaRPr lang="en-US"/>
        </a:p>
      </dgm:t>
    </dgm:pt>
    <dgm:pt modelId="{D5EABF35-A0E4-4E8A-8BC6-2715DAE41B8E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Chats hold User and Message objects.</a:t>
          </a:r>
        </a:p>
      </dgm:t>
    </dgm:pt>
    <dgm:pt modelId="{C652627A-5930-4229-B537-EFD4CCB9FB84}" type="parTrans" cxnId="{CF67619E-9EBC-45D1-BD5D-DF9EE43FB843}">
      <dgm:prSet/>
      <dgm:spPr/>
      <dgm:t>
        <a:bodyPr/>
        <a:lstStyle/>
        <a:p>
          <a:endParaRPr lang="en-US"/>
        </a:p>
      </dgm:t>
    </dgm:pt>
    <dgm:pt modelId="{912F683A-05B4-4BC4-BAEF-CF0BE16CF723}" type="sibTrans" cxnId="{CF67619E-9EBC-45D1-BD5D-DF9EE43FB843}">
      <dgm:prSet/>
      <dgm:spPr/>
      <dgm:t>
        <a:bodyPr/>
        <a:lstStyle/>
        <a:p>
          <a:endParaRPr lang="en-US"/>
        </a:p>
      </dgm:t>
    </dgm:pt>
    <dgm:pt modelId="{BE74A823-C9F1-4696-92EA-141E7633ED0A}" type="pres">
      <dgm:prSet presAssocID="{0A9CF45D-1089-4194-8B6E-81F736259BB6}" presName="outerComposite" presStyleCnt="0">
        <dgm:presLayoutVars>
          <dgm:chMax val="5"/>
          <dgm:dir/>
          <dgm:resizeHandles val="exact"/>
        </dgm:presLayoutVars>
      </dgm:prSet>
      <dgm:spPr/>
    </dgm:pt>
    <dgm:pt modelId="{D05BEA25-9C46-492E-A7A9-D70B57FF14CD}" type="pres">
      <dgm:prSet presAssocID="{0A9CF45D-1089-4194-8B6E-81F736259BB6}" presName="dummyMaxCanvas" presStyleCnt="0">
        <dgm:presLayoutVars/>
      </dgm:prSet>
      <dgm:spPr/>
    </dgm:pt>
    <dgm:pt modelId="{C3F52888-6B8C-48B3-B39E-DF85DA19B058}" type="pres">
      <dgm:prSet presAssocID="{0A9CF45D-1089-4194-8B6E-81F736259BB6}" presName="FiveNodes_1" presStyleLbl="node1" presStyleIdx="0" presStyleCnt="5">
        <dgm:presLayoutVars>
          <dgm:bulletEnabled val="1"/>
        </dgm:presLayoutVars>
      </dgm:prSet>
      <dgm:spPr/>
    </dgm:pt>
    <dgm:pt modelId="{C97A8BBC-AE75-4440-A265-11D50C170831}" type="pres">
      <dgm:prSet presAssocID="{0A9CF45D-1089-4194-8B6E-81F736259BB6}" presName="FiveNodes_2" presStyleLbl="node1" presStyleIdx="1" presStyleCnt="5">
        <dgm:presLayoutVars>
          <dgm:bulletEnabled val="1"/>
        </dgm:presLayoutVars>
      </dgm:prSet>
      <dgm:spPr/>
    </dgm:pt>
    <dgm:pt modelId="{714AC8B4-2B6B-4651-BBDE-2D7AA2CA7B2F}" type="pres">
      <dgm:prSet presAssocID="{0A9CF45D-1089-4194-8B6E-81F736259BB6}" presName="FiveNodes_3" presStyleLbl="node1" presStyleIdx="2" presStyleCnt="5">
        <dgm:presLayoutVars>
          <dgm:bulletEnabled val="1"/>
        </dgm:presLayoutVars>
      </dgm:prSet>
      <dgm:spPr/>
    </dgm:pt>
    <dgm:pt modelId="{0DBC71E7-969B-4B5A-9A1B-13890F7DACBF}" type="pres">
      <dgm:prSet presAssocID="{0A9CF45D-1089-4194-8B6E-81F736259BB6}" presName="FiveNodes_4" presStyleLbl="node1" presStyleIdx="3" presStyleCnt="5">
        <dgm:presLayoutVars>
          <dgm:bulletEnabled val="1"/>
        </dgm:presLayoutVars>
      </dgm:prSet>
      <dgm:spPr/>
    </dgm:pt>
    <dgm:pt modelId="{E7728771-8C9D-4352-9473-078E793AA5A3}" type="pres">
      <dgm:prSet presAssocID="{0A9CF45D-1089-4194-8B6E-81F736259BB6}" presName="FiveNodes_5" presStyleLbl="node1" presStyleIdx="4" presStyleCnt="5">
        <dgm:presLayoutVars>
          <dgm:bulletEnabled val="1"/>
        </dgm:presLayoutVars>
      </dgm:prSet>
      <dgm:spPr/>
    </dgm:pt>
    <dgm:pt modelId="{BEE32E17-EA1A-4A4F-AB26-378F0DB6FDCC}" type="pres">
      <dgm:prSet presAssocID="{0A9CF45D-1089-4194-8B6E-81F736259BB6}" presName="FiveConn_1-2" presStyleLbl="fgAccFollowNode1" presStyleIdx="0" presStyleCnt="4">
        <dgm:presLayoutVars>
          <dgm:bulletEnabled val="1"/>
        </dgm:presLayoutVars>
      </dgm:prSet>
      <dgm:spPr/>
    </dgm:pt>
    <dgm:pt modelId="{85DFA3E9-45F6-4ADB-9DE6-02BAFB397BF3}" type="pres">
      <dgm:prSet presAssocID="{0A9CF45D-1089-4194-8B6E-81F736259BB6}" presName="FiveConn_2-3" presStyleLbl="fgAccFollowNode1" presStyleIdx="1" presStyleCnt="4">
        <dgm:presLayoutVars>
          <dgm:bulletEnabled val="1"/>
        </dgm:presLayoutVars>
      </dgm:prSet>
      <dgm:spPr/>
    </dgm:pt>
    <dgm:pt modelId="{97A6564B-1086-48EE-AB72-CF240C1EC3B4}" type="pres">
      <dgm:prSet presAssocID="{0A9CF45D-1089-4194-8B6E-81F736259BB6}" presName="FiveConn_3-4" presStyleLbl="fgAccFollowNode1" presStyleIdx="2" presStyleCnt="4">
        <dgm:presLayoutVars>
          <dgm:bulletEnabled val="1"/>
        </dgm:presLayoutVars>
      </dgm:prSet>
      <dgm:spPr/>
    </dgm:pt>
    <dgm:pt modelId="{E89D46BA-6C87-4395-BB9F-77C9A7DB3B01}" type="pres">
      <dgm:prSet presAssocID="{0A9CF45D-1089-4194-8B6E-81F736259BB6}" presName="FiveConn_4-5" presStyleLbl="fgAccFollowNode1" presStyleIdx="3" presStyleCnt="4">
        <dgm:presLayoutVars>
          <dgm:bulletEnabled val="1"/>
        </dgm:presLayoutVars>
      </dgm:prSet>
      <dgm:spPr/>
    </dgm:pt>
    <dgm:pt modelId="{4FD4D84E-F91F-4EC8-BCCA-36206C35197D}" type="pres">
      <dgm:prSet presAssocID="{0A9CF45D-1089-4194-8B6E-81F736259BB6}" presName="FiveNodes_1_text" presStyleLbl="node1" presStyleIdx="4" presStyleCnt="5">
        <dgm:presLayoutVars>
          <dgm:bulletEnabled val="1"/>
        </dgm:presLayoutVars>
      </dgm:prSet>
      <dgm:spPr/>
    </dgm:pt>
    <dgm:pt modelId="{1A605B3D-A912-47CA-890A-0EE5E9B78A11}" type="pres">
      <dgm:prSet presAssocID="{0A9CF45D-1089-4194-8B6E-81F736259BB6}" presName="FiveNodes_2_text" presStyleLbl="node1" presStyleIdx="4" presStyleCnt="5">
        <dgm:presLayoutVars>
          <dgm:bulletEnabled val="1"/>
        </dgm:presLayoutVars>
      </dgm:prSet>
      <dgm:spPr/>
    </dgm:pt>
    <dgm:pt modelId="{597AEFFD-998D-4035-A9E2-8618AE0582DA}" type="pres">
      <dgm:prSet presAssocID="{0A9CF45D-1089-4194-8B6E-81F736259BB6}" presName="FiveNodes_3_text" presStyleLbl="node1" presStyleIdx="4" presStyleCnt="5">
        <dgm:presLayoutVars>
          <dgm:bulletEnabled val="1"/>
        </dgm:presLayoutVars>
      </dgm:prSet>
      <dgm:spPr/>
    </dgm:pt>
    <dgm:pt modelId="{D43DEFE7-3663-4617-8BAA-659D3EB1C697}" type="pres">
      <dgm:prSet presAssocID="{0A9CF45D-1089-4194-8B6E-81F736259BB6}" presName="FiveNodes_4_text" presStyleLbl="node1" presStyleIdx="4" presStyleCnt="5">
        <dgm:presLayoutVars>
          <dgm:bulletEnabled val="1"/>
        </dgm:presLayoutVars>
      </dgm:prSet>
      <dgm:spPr/>
    </dgm:pt>
    <dgm:pt modelId="{68C7E869-043F-4891-A76A-AA3BDFEB6E64}" type="pres">
      <dgm:prSet presAssocID="{0A9CF45D-1089-4194-8B6E-81F736259BB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F4C5903-7FC0-4E1F-BE93-CE462CB22540}" type="presOf" srcId="{0A9CF45D-1089-4194-8B6E-81F736259BB6}" destId="{BE74A823-C9F1-4696-92EA-141E7633ED0A}" srcOrd="0" destOrd="0" presId="urn:microsoft.com/office/officeart/2005/8/layout/vProcess5"/>
    <dgm:cxn modelId="{7E0D9E11-42B0-4E25-9FA6-FADCF6CD7D9C}" srcId="{0A9CF45D-1089-4194-8B6E-81F736259BB6}" destId="{53D1CEFD-1B6E-4C19-A7B5-4C3AC1C275EA}" srcOrd="1" destOrd="0" parTransId="{378FB1A1-B6E6-4712-A7A1-194430691BA5}" sibTransId="{8E0D8FE6-A181-4109-869E-255C5CD8268A}"/>
    <dgm:cxn modelId="{C294A22A-22E6-400A-9E25-7335C08CC65A}" type="presOf" srcId="{BA6CF359-3CD2-448F-BE6D-FBDC752CC3D8}" destId="{BEE32E17-EA1A-4A4F-AB26-378F0DB6FDCC}" srcOrd="0" destOrd="0" presId="urn:microsoft.com/office/officeart/2005/8/layout/vProcess5"/>
    <dgm:cxn modelId="{37F09A34-034E-489C-9B5C-1FB66637D125}" type="presOf" srcId="{D5EABF35-A0E4-4E8A-8BC6-2715DAE41B8E}" destId="{68C7E869-043F-4891-A76A-AA3BDFEB6E64}" srcOrd="1" destOrd="0" presId="urn:microsoft.com/office/officeart/2005/8/layout/vProcess5"/>
    <dgm:cxn modelId="{1E281A3D-1AEA-4DA5-9CA7-00F949417AF9}" srcId="{0A9CF45D-1089-4194-8B6E-81F736259BB6}" destId="{2FDF4466-A6E5-4558-A583-AF37867DD020}" srcOrd="3" destOrd="0" parTransId="{E6702978-4626-4E44-B384-9D1CDB8C20FA}" sibTransId="{866FB0E7-E645-4AC3-AA30-7FC9C54B1004}"/>
    <dgm:cxn modelId="{38771F3E-8D53-4D15-AA05-190DCDAEF185}" type="presOf" srcId="{7E66A63A-06F0-4BB0-8B6E-3C91E3B7D643}" destId="{597AEFFD-998D-4035-A9E2-8618AE0582DA}" srcOrd="1" destOrd="0" presId="urn:microsoft.com/office/officeart/2005/8/layout/vProcess5"/>
    <dgm:cxn modelId="{D918DF60-FDB8-4F51-929D-19BCEA4ED139}" type="presOf" srcId="{93A4D549-9B34-484B-9AD2-04CFA150D18D}" destId="{C3F52888-6B8C-48B3-B39E-DF85DA19B058}" srcOrd="0" destOrd="0" presId="urn:microsoft.com/office/officeart/2005/8/layout/vProcess5"/>
    <dgm:cxn modelId="{B1E74242-40B9-477B-A6B5-8F4C021B2934}" type="presOf" srcId="{8E0D8FE6-A181-4109-869E-255C5CD8268A}" destId="{85DFA3E9-45F6-4ADB-9DE6-02BAFB397BF3}" srcOrd="0" destOrd="0" presId="urn:microsoft.com/office/officeart/2005/8/layout/vProcess5"/>
    <dgm:cxn modelId="{1459EE44-1327-4FCE-9C36-0D84647E44BC}" type="presOf" srcId="{53D1CEFD-1B6E-4C19-A7B5-4C3AC1C275EA}" destId="{C97A8BBC-AE75-4440-A265-11D50C170831}" srcOrd="0" destOrd="0" presId="urn:microsoft.com/office/officeart/2005/8/layout/vProcess5"/>
    <dgm:cxn modelId="{D9A8756C-E2AD-49F6-9E0C-4C6C819A4D96}" type="presOf" srcId="{7E66A63A-06F0-4BB0-8B6E-3C91E3B7D643}" destId="{714AC8B4-2B6B-4651-BBDE-2D7AA2CA7B2F}" srcOrd="0" destOrd="0" presId="urn:microsoft.com/office/officeart/2005/8/layout/vProcess5"/>
    <dgm:cxn modelId="{377AC751-8690-4CED-AC00-033135BF2B69}" srcId="{0A9CF45D-1089-4194-8B6E-81F736259BB6}" destId="{93A4D549-9B34-484B-9AD2-04CFA150D18D}" srcOrd="0" destOrd="0" parTransId="{32A23D26-B213-4D30-93B3-FADA42F71A71}" sibTransId="{BA6CF359-3CD2-448F-BE6D-FBDC752CC3D8}"/>
    <dgm:cxn modelId="{04BBEC56-B74D-489A-AD83-84D33EE5E82B}" srcId="{0A9CF45D-1089-4194-8B6E-81F736259BB6}" destId="{7E66A63A-06F0-4BB0-8B6E-3C91E3B7D643}" srcOrd="2" destOrd="0" parTransId="{4D46D4D5-FA4A-447E-9A0D-E732FE5A60C0}" sibTransId="{DA1A14DF-BAA7-4C1E-B12B-F5DC3322AFAA}"/>
    <dgm:cxn modelId="{15DD3C79-DAF4-4412-8A1D-8C4E813E767F}" type="presOf" srcId="{53D1CEFD-1B6E-4C19-A7B5-4C3AC1C275EA}" destId="{1A605B3D-A912-47CA-890A-0EE5E9B78A11}" srcOrd="1" destOrd="0" presId="urn:microsoft.com/office/officeart/2005/8/layout/vProcess5"/>
    <dgm:cxn modelId="{6084B299-2B50-4B5D-80DC-9A1A315BDABE}" type="presOf" srcId="{866FB0E7-E645-4AC3-AA30-7FC9C54B1004}" destId="{E89D46BA-6C87-4395-BB9F-77C9A7DB3B01}" srcOrd="0" destOrd="0" presId="urn:microsoft.com/office/officeart/2005/8/layout/vProcess5"/>
    <dgm:cxn modelId="{CF67619E-9EBC-45D1-BD5D-DF9EE43FB843}" srcId="{0A9CF45D-1089-4194-8B6E-81F736259BB6}" destId="{D5EABF35-A0E4-4E8A-8BC6-2715DAE41B8E}" srcOrd="4" destOrd="0" parTransId="{C652627A-5930-4229-B537-EFD4CCB9FB84}" sibTransId="{912F683A-05B4-4BC4-BAEF-CF0BE16CF723}"/>
    <dgm:cxn modelId="{081C6FAB-E87E-43A9-A867-BEEFDD0A3107}" type="presOf" srcId="{2FDF4466-A6E5-4558-A583-AF37867DD020}" destId="{0DBC71E7-969B-4B5A-9A1B-13890F7DACBF}" srcOrd="0" destOrd="0" presId="urn:microsoft.com/office/officeart/2005/8/layout/vProcess5"/>
    <dgm:cxn modelId="{3A081CD5-D070-4934-A9C4-7E7230E2E6BD}" type="presOf" srcId="{93A4D549-9B34-484B-9AD2-04CFA150D18D}" destId="{4FD4D84E-F91F-4EC8-BCCA-36206C35197D}" srcOrd="1" destOrd="0" presId="urn:microsoft.com/office/officeart/2005/8/layout/vProcess5"/>
    <dgm:cxn modelId="{C134F4E5-E8CE-4F65-9A6B-9DF934C6BD1C}" type="presOf" srcId="{2FDF4466-A6E5-4558-A583-AF37867DD020}" destId="{D43DEFE7-3663-4617-8BAA-659D3EB1C697}" srcOrd="1" destOrd="0" presId="urn:microsoft.com/office/officeart/2005/8/layout/vProcess5"/>
    <dgm:cxn modelId="{E236DCE9-2E9F-4CA3-A914-8C8449A046CB}" type="presOf" srcId="{DA1A14DF-BAA7-4C1E-B12B-F5DC3322AFAA}" destId="{97A6564B-1086-48EE-AB72-CF240C1EC3B4}" srcOrd="0" destOrd="0" presId="urn:microsoft.com/office/officeart/2005/8/layout/vProcess5"/>
    <dgm:cxn modelId="{B61799EE-94B2-472E-B103-213E1CA4D9BF}" type="presOf" srcId="{D5EABF35-A0E4-4E8A-8BC6-2715DAE41B8E}" destId="{E7728771-8C9D-4352-9473-078E793AA5A3}" srcOrd="0" destOrd="0" presId="urn:microsoft.com/office/officeart/2005/8/layout/vProcess5"/>
    <dgm:cxn modelId="{D82D5871-D2EC-40E6-BDDF-D9615F604053}" type="presParOf" srcId="{BE74A823-C9F1-4696-92EA-141E7633ED0A}" destId="{D05BEA25-9C46-492E-A7A9-D70B57FF14CD}" srcOrd="0" destOrd="0" presId="urn:microsoft.com/office/officeart/2005/8/layout/vProcess5"/>
    <dgm:cxn modelId="{A83CA12A-C6C1-4345-A275-4B4EA49A102F}" type="presParOf" srcId="{BE74A823-C9F1-4696-92EA-141E7633ED0A}" destId="{C3F52888-6B8C-48B3-B39E-DF85DA19B058}" srcOrd="1" destOrd="0" presId="urn:microsoft.com/office/officeart/2005/8/layout/vProcess5"/>
    <dgm:cxn modelId="{27CBD4CC-3526-4C1E-AC46-EFEA75FA0BFE}" type="presParOf" srcId="{BE74A823-C9F1-4696-92EA-141E7633ED0A}" destId="{C97A8BBC-AE75-4440-A265-11D50C170831}" srcOrd="2" destOrd="0" presId="urn:microsoft.com/office/officeart/2005/8/layout/vProcess5"/>
    <dgm:cxn modelId="{4824F4A8-9933-455D-8A51-E36AF953C6A0}" type="presParOf" srcId="{BE74A823-C9F1-4696-92EA-141E7633ED0A}" destId="{714AC8B4-2B6B-4651-BBDE-2D7AA2CA7B2F}" srcOrd="3" destOrd="0" presId="urn:microsoft.com/office/officeart/2005/8/layout/vProcess5"/>
    <dgm:cxn modelId="{80C2DC77-CBDE-4139-B7F6-F5DA0B9A7302}" type="presParOf" srcId="{BE74A823-C9F1-4696-92EA-141E7633ED0A}" destId="{0DBC71E7-969B-4B5A-9A1B-13890F7DACBF}" srcOrd="4" destOrd="0" presId="urn:microsoft.com/office/officeart/2005/8/layout/vProcess5"/>
    <dgm:cxn modelId="{BB34357C-E4C1-4658-9E48-9B4284B63D94}" type="presParOf" srcId="{BE74A823-C9F1-4696-92EA-141E7633ED0A}" destId="{E7728771-8C9D-4352-9473-078E793AA5A3}" srcOrd="5" destOrd="0" presId="urn:microsoft.com/office/officeart/2005/8/layout/vProcess5"/>
    <dgm:cxn modelId="{DDD4CD3C-D9AE-4AB6-A5F0-34206E970E6A}" type="presParOf" srcId="{BE74A823-C9F1-4696-92EA-141E7633ED0A}" destId="{BEE32E17-EA1A-4A4F-AB26-378F0DB6FDCC}" srcOrd="6" destOrd="0" presId="urn:microsoft.com/office/officeart/2005/8/layout/vProcess5"/>
    <dgm:cxn modelId="{E238E18C-5B7D-4CF5-AE23-75723CB5084D}" type="presParOf" srcId="{BE74A823-C9F1-4696-92EA-141E7633ED0A}" destId="{85DFA3E9-45F6-4ADB-9DE6-02BAFB397BF3}" srcOrd="7" destOrd="0" presId="urn:microsoft.com/office/officeart/2005/8/layout/vProcess5"/>
    <dgm:cxn modelId="{7133D616-E4C4-496C-8B1F-B99B66573B7A}" type="presParOf" srcId="{BE74A823-C9F1-4696-92EA-141E7633ED0A}" destId="{97A6564B-1086-48EE-AB72-CF240C1EC3B4}" srcOrd="8" destOrd="0" presId="urn:microsoft.com/office/officeart/2005/8/layout/vProcess5"/>
    <dgm:cxn modelId="{CC417162-6214-4C71-A166-43F45347C413}" type="presParOf" srcId="{BE74A823-C9F1-4696-92EA-141E7633ED0A}" destId="{E89D46BA-6C87-4395-BB9F-77C9A7DB3B01}" srcOrd="9" destOrd="0" presId="urn:microsoft.com/office/officeart/2005/8/layout/vProcess5"/>
    <dgm:cxn modelId="{5EA01AF4-4ED4-4F14-9604-1BA267D65D0D}" type="presParOf" srcId="{BE74A823-C9F1-4696-92EA-141E7633ED0A}" destId="{4FD4D84E-F91F-4EC8-BCCA-36206C35197D}" srcOrd="10" destOrd="0" presId="urn:microsoft.com/office/officeart/2005/8/layout/vProcess5"/>
    <dgm:cxn modelId="{B152245E-ECA7-43E8-922F-401D02E2BF18}" type="presParOf" srcId="{BE74A823-C9F1-4696-92EA-141E7633ED0A}" destId="{1A605B3D-A912-47CA-890A-0EE5E9B78A11}" srcOrd="11" destOrd="0" presId="urn:microsoft.com/office/officeart/2005/8/layout/vProcess5"/>
    <dgm:cxn modelId="{59F6BBB4-63A2-4F82-878E-B1A0E40ADD49}" type="presParOf" srcId="{BE74A823-C9F1-4696-92EA-141E7633ED0A}" destId="{597AEFFD-998D-4035-A9E2-8618AE0582DA}" srcOrd="12" destOrd="0" presId="urn:microsoft.com/office/officeart/2005/8/layout/vProcess5"/>
    <dgm:cxn modelId="{A7371548-9CEF-45F0-BA71-B97F3AACEB47}" type="presParOf" srcId="{BE74A823-C9F1-4696-92EA-141E7633ED0A}" destId="{D43DEFE7-3663-4617-8BAA-659D3EB1C697}" srcOrd="13" destOrd="0" presId="urn:microsoft.com/office/officeart/2005/8/layout/vProcess5"/>
    <dgm:cxn modelId="{73583EAD-6E87-43D4-89A4-36042C764B63}" type="presParOf" srcId="{BE74A823-C9F1-4696-92EA-141E7633ED0A}" destId="{68C7E869-043F-4891-A76A-AA3BDFEB6E6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04C334-AC1E-4657-91CD-493FEF56E4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C533A3-1AE7-40CB-8F28-8C6CBAD525AC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Represents individual text messages in the chat system</a:t>
          </a:r>
        </a:p>
      </dgm:t>
    </dgm:pt>
    <dgm:pt modelId="{9CA107E1-B982-4294-AFF9-010B41B1103E}" type="parTrans" cxnId="{311F7035-2DE9-4887-8615-44F27FC6FC9A}">
      <dgm:prSet/>
      <dgm:spPr/>
      <dgm:t>
        <a:bodyPr/>
        <a:lstStyle/>
        <a:p>
          <a:endParaRPr lang="en-US"/>
        </a:p>
      </dgm:t>
    </dgm:pt>
    <dgm:pt modelId="{CF556A6F-06F0-4AF1-9D81-FC82A3180364}" type="sibTrans" cxnId="{311F7035-2DE9-4887-8615-44F27FC6FC9A}">
      <dgm:prSet/>
      <dgm:spPr/>
      <dgm:t>
        <a:bodyPr/>
        <a:lstStyle/>
        <a:p>
          <a:endParaRPr lang="en-US"/>
        </a:p>
      </dgm:t>
    </dgm:pt>
    <dgm:pt modelId="{2D4FAF2D-12F7-425C-8DF8-DAA7CFEFC8F9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Tracks unique message ID via a static counter</a:t>
          </a:r>
        </a:p>
      </dgm:t>
    </dgm:pt>
    <dgm:pt modelId="{E63ABF16-F23F-4C4D-8275-8CE4006B5534}" type="parTrans" cxnId="{E2595A1B-55F7-445E-BD56-38407824D54C}">
      <dgm:prSet/>
      <dgm:spPr/>
      <dgm:t>
        <a:bodyPr/>
        <a:lstStyle/>
        <a:p>
          <a:endParaRPr lang="en-US"/>
        </a:p>
      </dgm:t>
    </dgm:pt>
    <dgm:pt modelId="{BE7E83ED-72D4-489F-BA39-8B7692AFAE51}" type="sibTrans" cxnId="{E2595A1B-55F7-445E-BD56-38407824D54C}">
      <dgm:prSet/>
      <dgm:spPr/>
      <dgm:t>
        <a:bodyPr/>
        <a:lstStyle/>
        <a:p>
          <a:endParaRPr lang="en-US"/>
        </a:p>
      </dgm:t>
    </dgm:pt>
    <dgm:pt modelId="{4F8B8180-DD14-481F-8396-0EABB6E43911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Stores a timestamp at the time of creation, content, sender, and destination chat</a:t>
          </a:r>
        </a:p>
      </dgm:t>
    </dgm:pt>
    <dgm:pt modelId="{38E003A7-D64F-4BFC-9A33-DC765A0D3844}" type="parTrans" cxnId="{E161795A-3726-4DC2-A34E-CCD29CB92648}">
      <dgm:prSet/>
      <dgm:spPr/>
      <dgm:t>
        <a:bodyPr/>
        <a:lstStyle/>
        <a:p>
          <a:endParaRPr lang="en-US"/>
        </a:p>
      </dgm:t>
    </dgm:pt>
    <dgm:pt modelId="{DF11C6D8-F6EF-4C59-8F4D-E840CD832784}" type="sibTrans" cxnId="{E161795A-3726-4DC2-A34E-CCD29CB92648}">
      <dgm:prSet/>
      <dgm:spPr/>
      <dgm:t>
        <a:bodyPr/>
        <a:lstStyle/>
        <a:p>
          <a:endParaRPr lang="en-US"/>
        </a:p>
      </dgm:t>
    </dgm:pt>
    <dgm:pt modelId="{A32C2D34-36A6-4149-8E18-60037847CED1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Associates messages with both sender and chat room</a:t>
          </a:r>
        </a:p>
      </dgm:t>
    </dgm:pt>
    <dgm:pt modelId="{1607E4E1-D1C0-4B5F-A908-ACD410BCB83B}" type="parTrans" cxnId="{960F42FC-7B1F-469F-BB11-F2799B41B4C6}">
      <dgm:prSet/>
      <dgm:spPr/>
      <dgm:t>
        <a:bodyPr/>
        <a:lstStyle/>
        <a:p>
          <a:endParaRPr lang="en-US"/>
        </a:p>
      </dgm:t>
    </dgm:pt>
    <dgm:pt modelId="{87912F28-E29E-419E-A605-9281E5819B1D}" type="sibTrans" cxnId="{960F42FC-7B1F-469F-BB11-F2799B41B4C6}">
      <dgm:prSet/>
      <dgm:spPr/>
      <dgm:t>
        <a:bodyPr/>
        <a:lstStyle/>
        <a:p>
          <a:endParaRPr lang="en-US"/>
        </a:p>
      </dgm:t>
    </dgm:pt>
    <dgm:pt modelId="{F6D76C07-7ED5-4244-8DC9-7A1B7AAFEAC7}" type="pres">
      <dgm:prSet presAssocID="{8504C334-AC1E-4657-91CD-493FEF56E40A}" presName="linear" presStyleCnt="0">
        <dgm:presLayoutVars>
          <dgm:animLvl val="lvl"/>
          <dgm:resizeHandles val="exact"/>
        </dgm:presLayoutVars>
      </dgm:prSet>
      <dgm:spPr/>
    </dgm:pt>
    <dgm:pt modelId="{780EA3DC-88D6-4EBE-BCC8-5DE53829A88A}" type="pres">
      <dgm:prSet presAssocID="{56C533A3-1AE7-40CB-8F28-8C6CBAD525A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DBFABB5-96F5-4F0D-91D9-C91A1A074367}" type="pres">
      <dgm:prSet presAssocID="{CF556A6F-06F0-4AF1-9D81-FC82A3180364}" presName="spacer" presStyleCnt="0"/>
      <dgm:spPr/>
    </dgm:pt>
    <dgm:pt modelId="{1C24FE11-B4E3-4206-95C4-D8522C1A27D8}" type="pres">
      <dgm:prSet presAssocID="{2D4FAF2D-12F7-425C-8DF8-DAA7CFEFC8F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18FE04A-2575-4AD3-820B-E1117CF910F0}" type="pres">
      <dgm:prSet presAssocID="{BE7E83ED-72D4-489F-BA39-8B7692AFAE51}" presName="spacer" presStyleCnt="0"/>
      <dgm:spPr/>
    </dgm:pt>
    <dgm:pt modelId="{513CADEA-AA4A-49B4-AF26-087F41E69BE1}" type="pres">
      <dgm:prSet presAssocID="{4F8B8180-DD14-481F-8396-0EABB6E439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D7868E9-668F-41CF-BD46-4317945C7169}" type="pres">
      <dgm:prSet presAssocID="{DF11C6D8-F6EF-4C59-8F4D-E840CD832784}" presName="spacer" presStyleCnt="0"/>
      <dgm:spPr/>
    </dgm:pt>
    <dgm:pt modelId="{553F0347-21EB-4AE3-B163-B458DBE0A19E}" type="pres">
      <dgm:prSet presAssocID="{A32C2D34-36A6-4149-8E18-60037847CE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6BE6B19-E71D-4709-A39A-920A6B9954E7}" type="presOf" srcId="{8504C334-AC1E-4657-91CD-493FEF56E40A}" destId="{F6D76C07-7ED5-4244-8DC9-7A1B7AAFEAC7}" srcOrd="0" destOrd="0" presId="urn:microsoft.com/office/officeart/2005/8/layout/vList2"/>
    <dgm:cxn modelId="{E2595A1B-55F7-445E-BD56-38407824D54C}" srcId="{8504C334-AC1E-4657-91CD-493FEF56E40A}" destId="{2D4FAF2D-12F7-425C-8DF8-DAA7CFEFC8F9}" srcOrd="1" destOrd="0" parTransId="{E63ABF16-F23F-4C4D-8275-8CE4006B5534}" sibTransId="{BE7E83ED-72D4-489F-BA39-8B7692AFAE51}"/>
    <dgm:cxn modelId="{311F7035-2DE9-4887-8615-44F27FC6FC9A}" srcId="{8504C334-AC1E-4657-91CD-493FEF56E40A}" destId="{56C533A3-1AE7-40CB-8F28-8C6CBAD525AC}" srcOrd="0" destOrd="0" parTransId="{9CA107E1-B982-4294-AFF9-010B41B1103E}" sibTransId="{CF556A6F-06F0-4AF1-9D81-FC82A3180364}"/>
    <dgm:cxn modelId="{E161795A-3726-4DC2-A34E-CCD29CB92648}" srcId="{8504C334-AC1E-4657-91CD-493FEF56E40A}" destId="{4F8B8180-DD14-481F-8396-0EABB6E43911}" srcOrd="2" destOrd="0" parTransId="{38E003A7-D64F-4BFC-9A33-DC765A0D3844}" sibTransId="{DF11C6D8-F6EF-4C59-8F4D-E840CD832784}"/>
    <dgm:cxn modelId="{D127039D-B569-49F3-9FC5-3D003A993671}" type="presOf" srcId="{56C533A3-1AE7-40CB-8F28-8C6CBAD525AC}" destId="{780EA3DC-88D6-4EBE-BCC8-5DE53829A88A}" srcOrd="0" destOrd="0" presId="urn:microsoft.com/office/officeart/2005/8/layout/vList2"/>
    <dgm:cxn modelId="{50E169AC-1D48-4036-A62C-06B09D9B0E4A}" type="presOf" srcId="{A32C2D34-36A6-4149-8E18-60037847CED1}" destId="{553F0347-21EB-4AE3-B163-B458DBE0A19E}" srcOrd="0" destOrd="0" presId="urn:microsoft.com/office/officeart/2005/8/layout/vList2"/>
    <dgm:cxn modelId="{4DC1DEBD-A2BA-4AD3-8B93-63F7E2E56F39}" type="presOf" srcId="{4F8B8180-DD14-481F-8396-0EABB6E43911}" destId="{513CADEA-AA4A-49B4-AF26-087F41E69BE1}" srcOrd="0" destOrd="0" presId="urn:microsoft.com/office/officeart/2005/8/layout/vList2"/>
    <dgm:cxn modelId="{16137DF4-2D87-43AA-B472-AC0B9F9BBAD0}" type="presOf" srcId="{2D4FAF2D-12F7-425C-8DF8-DAA7CFEFC8F9}" destId="{1C24FE11-B4E3-4206-95C4-D8522C1A27D8}" srcOrd="0" destOrd="0" presId="urn:microsoft.com/office/officeart/2005/8/layout/vList2"/>
    <dgm:cxn modelId="{960F42FC-7B1F-469F-BB11-F2799B41B4C6}" srcId="{8504C334-AC1E-4657-91CD-493FEF56E40A}" destId="{A32C2D34-36A6-4149-8E18-60037847CED1}" srcOrd="3" destOrd="0" parTransId="{1607E4E1-D1C0-4B5F-A908-ACD410BCB83B}" sibTransId="{87912F28-E29E-419E-A605-9281E5819B1D}"/>
    <dgm:cxn modelId="{E3B6EF9C-9C19-4317-9925-8199EBEE16B3}" type="presParOf" srcId="{F6D76C07-7ED5-4244-8DC9-7A1B7AAFEAC7}" destId="{780EA3DC-88D6-4EBE-BCC8-5DE53829A88A}" srcOrd="0" destOrd="0" presId="urn:microsoft.com/office/officeart/2005/8/layout/vList2"/>
    <dgm:cxn modelId="{E3FDD04D-03D1-44F6-A2A4-CBE22E94DEFC}" type="presParOf" srcId="{F6D76C07-7ED5-4244-8DC9-7A1B7AAFEAC7}" destId="{4DBFABB5-96F5-4F0D-91D9-C91A1A074367}" srcOrd="1" destOrd="0" presId="urn:microsoft.com/office/officeart/2005/8/layout/vList2"/>
    <dgm:cxn modelId="{0D7AE849-F883-4608-A096-BF88ED01246C}" type="presParOf" srcId="{F6D76C07-7ED5-4244-8DC9-7A1B7AAFEAC7}" destId="{1C24FE11-B4E3-4206-95C4-D8522C1A27D8}" srcOrd="2" destOrd="0" presId="urn:microsoft.com/office/officeart/2005/8/layout/vList2"/>
    <dgm:cxn modelId="{6D4D8024-67C4-423D-9CC0-C65B41E10E83}" type="presParOf" srcId="{F6D76C07-7ED5-4244-8DC9-7A1B7AAFEAC7}" destId="{018FE04A-2575-4AD3-820B-E1117CF910F0}" srcOrd="3" destOrd="0" presId="urn:microsoft.com/office/officeart/2005/8/layout/vList2"/>
    <dgm:cxn modelId="{1FB4549F-EE71-405D-9AB0-B4F6D37B8D01}" type="presParOf" srcId="{F6D76C07-7ED5-4244-8DC9-7A1B7AAFEAC7}" destId="{513CADEA-AA4A-49B4-AF26-087F41E69BE1}" srcOrd="4" destOrd="0" presId="urn:microsoft.com/office/officeart/2005/8/layout/vList2"/>
    <dgm:cxn modelId="{C76DBF47-DA13-4F36-89BC-9D4916F26406}" type="presParOf" srcId="{F6D76C07-7ED5-4244-8DC9-7A1B7AAFEAC7}" destId="{2D7868E9-668F-41CF-BD46-4317945C7169}" srcOrd="5" destOrd="0" presId="urn:microsoft.com/office/officeart/2005/8/layout/vList2"/>
    <dgm:cxn modelId="{3D6F9192-EF29-4D7D-A4DB-BE0187C6C653}" type="presParOf" srcId="{F6D76C07-7ED5-4244-8DC9-7A1B7AAFEAC7}" destId="{553F0347-21EB-4AE3-B163-B458DBE0A19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C7D2FA-1394-4AEF-BE17-F88556212B64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B3E591-8B3E-438C-BD54-ED12302006A7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Login</a:t>
          </a:r>
          <a:endParaRPr lang="en-US" b="0" i="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n-US" b="0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Authenticated user based on provided credentials</a:t>
          </a:r>
          <a:endParaRPr lang="en-US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4DADF78-568A-4A8E-A502-43FF89743B1F}" type="parTrans" cxnId="{FC8D1FC1-FAEB-4937-B79F-AFBA910880C3}">
      <dgm:prSet/>
      <dgm:spPr/>
      <dgm:t>
        <a:bodyPr/>
        <a:lstStyle/>
        <a:p>
          <a:endParaRPr lang="en-US"/>
        </a:p>
      </dgm:t>
    </dgm:pt>
    <dgm:pt modelId="{EBAED59B-9754-4A37-A2C1-DE1D9104E553}" type="sibTrans" cxnId="{FC8D1FC1-FAEB-4937-B79F-AFBA910880C3}">
      <dgm:prSet/>
      <dgm:spPr/>
      <dgm:t>
        <a:bodyPr/>
        <a:lstStyle/>
        <a:p>
          <a:endParaRPr lang="en-US"/>
        </a:p>
      </dgm:t>
    </dgm:pt>
    <dgm:pt modelId="{31676E1A-105E-4C8E-9F65-61D938236E5A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Send Message</a:t>
          </a:r>
          <a:endParaRPr lang="en-US" b="0" i="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n-US" b="0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Sends a message to specified chat.</a:t>
          </a:r>
          <a:endParaRPr lang="en-US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94BFDADF-5BD7-49E2-937A-C72508811AB5}" type="parTrans" cxnId="{2277B195-1E78-4788-96B6-28051B17EA4A}">
      <dgm:prSet/>
      <dgm:spPr/>
      <dgm:t>
        <a:bodyPr/>
        <a:lstStyle/>
        <a:p>
          <a:endParaRPr lang="en-US"/>
        </a:p>
      </dgm:t>
    </dgm:pt>
    <dgm:pt modelId="{8474300A-57FC-425B-B8EC-9F53C0200FC6}" type="sibTrans" cxnId="{2277B195-1E78-4788-96B6-28051B17EA4A}">
      <dgm:prSet/>
      <dgm:spPr/>
      <dgm:t>
        <a:bodyPr/>
        <a:lstStyle/>
        <a:p>
          <a:endParaRPr lang="en-US"/>
        </a:p>
      </dgm:t>
    </dgm:pt>
    <dgm:pt modelId="{D678DBAB-E1B3-49A0-A2A3-02E8947F79A0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Create Chat</a:t>
          </a:r>
          <a:endParaRPr lang="en-US" b="0" i="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n-US" b="0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Creates a new Chat with selected Users.</a:t>
          </a:r>
          <a:endParaRPr lang="en-US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B636315-48D6-41BC-B09F-8F00D90F4D15}" type="parTrans" cxnId="{D2E8D65F-4FB4-4B9C-9313-D5064657FD8D}">
      <dgm:prSet/>
      <dgm:spPr/>
      <dgm:t>
        <a:bodyPr/>
        <a:lstStyle/>
        <a:p>
          <a:endParaRPr lang="en-US"/>
        </a:p>
      </dgm:t>
    </dgm:pt>
    <dgm:pt modelId="{7043C4BD-B53C-47A9-A072-F029A49C125A}" type="sibTrans" cxnId="{D2E8D65F-4FB4-4B9C-9313-D5064657FD8D}">
      <dgm:prSet/>
      <dgm:spPr/>
      <dgm:t>
        <a:bodyPr/>
        <a:lstStyle/>
        <a:p>
          <a:endParaRPr lang="en-US"/>
        </a:p>
      </dgm:t>
    </dgm:pt>
    <dgm:pt modelId="{6C7D327A-6C4B-4AA5-80A5-22FE90CBEF40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Update State</a:t>
          </a:r>
          <a:endParaRPr lang="en-US" b="0" i="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n-US" b="0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Refreshes client’s current data.</a:t>
          </a:r>
          <a:endParaRPr lang="en-US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D6B4DFB2-1DAF-4E29-A950-F9D1D02E2425}" type="parTrans" cxnId="{5AF2437D-D3ED-4E22-9605-D8441331B355}">
      <dgm:prSet/>
      <dgm:spPr/>
      <dgm:t>
        <a:bodyPr/>
        <a:lstStyle/>
        <a:p>
          <a:endParaRPr lang="en-US"/>
        </a:p>
      </dgm:t>
    </dgm:pt>
    <dgm:pt modelId="{8396A841-2552-464B-AE81-A45DB4D1E24B}" type="sibTrans" cxnId="{5AF2437D-D3ED-4E22-9605-D8441331B355}">
      <dgm:prSet/>
      <dgm:spPr/>
      <dgm:t>
        <a:bodyPr/>
        <a:lstStyle/>
        <a:p>
          <a:endParaRPr lang="en-US"/>
        </a:p>
      </dgm:t>
    </dgm:pt>
    <dgm:pt modelId="{5AD5010E-3902-43E1-90D9-7A0D4BE3A42A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Save Chat To Text (Admin) </a:t>
          </a:r>
          <a:endParaRPr lang="en-US" b="0" i="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n-US" b="0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The ability to download the current Chat logs to your system</a:t>
          </a:r>
          <a:endParaRPr lang="en-US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D78F11D7-419D-4C15-A7FE-E75A760D3EB7}" type="parTrans" cxnId="{0A077F23-13FF-4A9C-A932-DE754CD71F9F}">
      <dgm:prSet/>
      <dgm:spPr/>
      <dgm:t>
        <a:bodyPr/>
        <a:lstStyle/>
        <a:p>
          <a:endParaRPr lang="en-US"/>
        </a:p>
      </dgm:t>
    </dgm:pt>
    <dgm:pt modelId="{FF8A102D-9BCF-4D6D-BD1F-52CCB0B92260}" type="sibTrans" cxnId="{0A077F23-13FF-4A9C-A932-DE754CD71F9F}">
      <dgm:prSet/>
      <dgm:spPr/>
      <dgm:t>
        <a:bodyPr/>
        <a:lstStyle/>
        <a:p>
          <a:endParaRPr lang="en-US"/>
        </a:p>
      </dgm:t>
    </dgm:pt>
    <dgm:pt modelId="{E24602A4-BCAA-4911-9937-7BDF6BB70EF3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Logout</a:t>
          </a:r>
          <a:endParaRPr lang="en-US" b="0" i="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n-US" b="0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Logs the User out and closes the session.</a:t>
          </a:r>
          <a:endParaRPr lang="en-US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F98D2709-6EB7-4758-A547-679B43903A39}" type="parTrans" cxnId="{9BC1926F-BC01-455C-9E42-BB02C1DF892A}">
      <dgm:prSet/>
      <dgm:spPr/>
      <dgm:t>
        <a:bodyPr/>
        <a:lstStyle/>
        <a:p>
          <a:endParaRPr lang="en-US"/>
        </a:p>
      </dgm:t>
    </dgm:pt>
    <dgm:pt modelId="{8DBE3DE6-183C-42AC-95F4-D7753014FA26}" type="sibTrans" cxnId="{9BC1926F-BC01-455C-9E42-BB02C1DF892A}">
      <dgm:prSet/>
      <dgm:spPr/>
      <dgm:t>
        <a:bodyPr/>
        <a:lstStyle/>
        <a:p>
          <a:endParaRPr lang="en-US"/>
        </a:p>
      </dgm:t>
    </dgm:pt>
    <dgm:pt modelId="{F88452E8-7CEE-421F-A39D-4649DF876C0B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Client Input (Class) </a:t>
          </a:r>
          <a:r>
            <a:rPr lang="en-US" b="0" i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Handles all incoming Packets from the server and updates GUI as needed.</a:t>
          </a:r>
          <a:endParaRPr lang="en-US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75F34AB-CB0A-4C37-859F-DD6544809854}" type="parTrans" cxnId="{A4228EDB-6172-4B35-AACA-0DEB87503754}">
      <dgm:prSet/>
      <dgm:spPr/>
      <dgm:t>
        <a:bodyPr/>
        <a:lstStyle/>
        <a:p>
          <a:endParaRPr lang="en-US"/>
        </a:p>
      </dgm:t>
    </dgm:pt>
    <dgm:pt modelId="{AE43B60E-1EAB-4931-A0B6-C58B5418F0E1}" type="sibTrans" cxnId="{A4228EDB-6172-4B35-AACA-0DEB87503754}">
      <dgm:prSet/>
      <dgm:spPr/>
      <dgm:t>
        <a:bodyPr/>
        <a:lstStyle/>
        <a:p>
          <a:endParaRPr lang="en-US"/>
        </a:p>
      </dgm:t>
    </dgm:pt>
    <dgm:pt modelId="{A618F1A3-AE80-4624-B7A5-5A0A083BBA4E}" type="pres">
      <dgm:prSet presAssocID="{4AC7D2FA-1394-4AEF-BE17-F88556212B64}" presName="diagram" presStyleCnt="0">
        <dgm:presLayoutVars>
          <dgm:dir/>
          <dgm:resizeHandles val="exact"/>
        </dgm:presLayoutVars>
      </dgm:prSet>
      <dgm:spPr/>
    </dgm:pt>
    <dgm:pt modelId="{6ABF02F4-AB22-41C8-BE74-F9116575C11F}" type="pres">
      <dgm:prSet presAssocID="{94B3E591-8B3E-438C-BD54-ED12302006A7}" presName="node" presStyleLbl="node1" presStyleIdx="0" presStyleCnt="7">
        <dgm:presLayoutVars>
          <dgm:bulletEnabled val="1"/>
        </dgm:presLayoutVars>
      </dgm:prSet>
      <dgm:spPr/>
    </dgm:pt>
    <dgm:pt modelId="{AE8B9559-0FDC-440A-BE77-1226335C0954}" type="pres">
      <dgm:prSet presAssocID="{EBAED59B-9754-4A37-A2C1-DE1D9104E553}" presName="sibTrans" presStyleCnt="0"/>
      <dgm:spPr/>
    </dgm:pt>
    <dgm:pt modelId="{AE1D3993-0051-4415-A8DA-767BCD35DFE8}" type="pres">
      <dgm:prSet presAssocID="{31676E1A-105E-4C8E-9F65-61D938236E5A}" presName="node" presStyleLbl="node1" presStyleIdx="1" presStyleCnt="7">
        <dgm:presLayoutVars>
          <dgm:bulletEnabled val="1"/>
        </dgm:presLayoutVars>
      </dgm:prSet>
      <dgm:spPr/>
    </dgm:pt>
    <dgm:pt modelId="{4D53001A-9CBB-46C1-8045-D51C5ACCF2E5}" type="pres">
      <dgm:prSet presAssocID="{8474300A-57FC-425B-B8EC-9F53C0200FC6}" presName="sibTrans" presStyleCnt="0"/>
      <dgm:spPr/>
    </dgm:pt>
    <dgm:pt modelId="{F7E9B5FA-E877-49AB-9D10-07EC2429D2D4}" type="pres">
      <dgm:prSet presAssocID="{D678DBAB-E1B3-49A0-A2A3-02E8947F79A0}" presName="node" presStyleLbl="node1" presStyleIdx="2" presStyleCnt="7">
        <dgm:presLayoutVars>
          <dgm:bulletEnabled val="1"/>
        </dgm:presLayoutVars>
      </dgm:prSet>
      <dgm:spPr/>
    </dgm:pt>
    <dgm:pt modelId="{CA1DEB73-A5A7-4539-A3A0-60D2F52A7221}" type="pres">
      <dgm:prSet presAssocID="{7043C4BD-B53C-47A9-A072-F029A49C125A}" presName="sibTrans" presStyleCnt="0"/>
      <dgm:spPr/>
    </dgm:pt>
    <dgm:pt modelId="{05B37153-6522-4375-BCE3-3A8EF6FBF25D}" type="pres">
      <dgm:prSet presAssocID="{6C7D327A-6C4B-4AA5-80A5-22FE90CBEF40}" presName="node" presStyleLbl="node1" presStyleIdx="3" presStyleCnt="7">
        <dgm:presLayoutVars>
          <dgm:bulletEnabled val="1"/>
        </dgm:presLayoutVars>
      </dgm:prSet>
      <dgm:spPr/>
    </dgm:pt>
    <dgm:pt modelId="{93CD2F17-0787-4002-B67B-A777DAFC3F0D}" type="pres">
      <dgm:prSet presAssocID="{8396A841-2552-464B-AE81-A45DB4D1E24B}" presName="sibTrans" presStyleCnt="0"/>
      <dgm:spPr/>
    </dgm:pt>
    <dgm:pt modelId="{9A811450-6220-40B3-A317-1ED8567006F9}" type="pres">
      <dgm:prSet presAssocID="{5AD5010E-3902-43E1-90D9-7A0D4BE3A42A}" presName="node" presStyleLbl="node1" presStyleIdx="4" presStyleCnt="7">
        <dgm:presLayoutVars>
          <dgm:bulletEnabled val="1"/>
        </dgm:presLayoutVars>
      </dgm:prSet>
      <dgm:spPr/>
    </dgm:pt>
    <dgm:pt modelId="{11C6DF49-A16F-44B3-A68D-EBEDAAE92ED8}" type="pres">
      <dgm:prSet presAssocID="{FF8A102D-9BCF-4D6D-BD1F-52CCB0B92260}" presName="sibTrans" presStyleCnt="0"/>
      <dgm:spPr/>
    </dgm:pt>
    <dgm:pt modelId="{455E860A-BEB3-4B53-8E8F-8980AE9DC753}" type="pres">
      <dgm:prSet presAssocID="{E24602A4-BCAA-4911-9937-7BDF6BB70EF3}" presName="node" presStyleLbl="node1" presStyleIdx="5" presStyleCnt="7">
        <dgm:presLayoutVars>
          <dgm:bulletEnabled val="1"/>
        </dgm:presLayoutVars>
      </dgm:prSet>
      <dgm:spPr/>
    </dgm:pt>
    <dgm:pt modelId="{12CA0788-7638-48E4-8B36-10E199C120D3}" type="pres">
      <dgm:prSet presAssocID="{8DBE3DE6-183C-42AC-95F4-D7753014FA26}" presName="sibTrans" presStyleCnt="0"/>
      <dgm:spPr/>
    </dgm:pt>
    <dgm:pt modelId="{6086DA1C-5D5C-46F6-999C-02FCFA13EC7B}" type="pres">
      <dgm:prSet presAssocID="{F88452E8-7CEE-421F-A39D-4649DF876C0B}" presName="node" presStyleLbl="node1" presStyleIdx="6" presStyleCnt="7">
        <dgm:presLayoutVars>
          <dgm:bulletEnabled val="1"/>
        </dgm:presLayoutVars>
      </dgm:prSet>
      <dgm:spPr/>
    </dgm:pt>
  </dgm:ptLst>
  <dgm:cxnLst>
    <dgm:cxn modelId="{42B5F101-D935-435D-B971-64845B5A2533}" type="presOf" srcId="{94B3E591-8B3E-438C-BD54-ED12302006A7}" destId="{6ABF02F4-AB22-41C8-BE74-F9116575C11F}" srcOrd="0" destOrd="0" presId="urn:microsoft.com/office/officeart/2005/8/layout/default"/>
    <dgm:cxn modelId="{C379C622-9EA3-46B2-9961-FEC45FA7FECE}" type="presOf" srcId="{E24602A4-BCAA-4911-9937-7BDF6BB70EF3}" destId="{455E860A-BEB3-4B53-8E8F-8980AE9DC753}" srcOrd="0" destOrd="0" presId="urn:microsoft.com/office/officeart/2005/8/layout/default"/>
    <dgm:cxn modelId="{0A077F23-13FF-4A9C-A932-DE754CD71F9F}" srcId="{4AC7D2FA-1394-4AEF-BE17-F88556212B64}" destId="{5AD5010E-3902-43E1-90D9-7A0D4BE3A42A}" srcOrd="4" destOrd="0" parTransId="{D78F11D7-419D-4C15-A7FE-E75A760D3EB7}" sibTransId="{FF8A102D-9BCF-4D6D-BD1F-52CCB0B92260}"/>
    <dgm:cxn modelId="{D2E8D65F-4FB4-4B9C-9313-D5064657FD8D}" srcId="{4AC7D2FA-1394-4AEF-BE17-F88556212B64}" destId="{D678DBAB-E1B3-49A0-A2A3-02E8947F79A0}" srcOrd="2" destOrd="0" parTransId="{AB636315-48D6-41BC-B09F-8F00D90F4D15}" sibTransId="{7043C4BD-B53C-47A9-A072-F029A49C125A}"/>
    <dgm:cxn modelId="{463EF26D-7D6F-42AD-A696-737BEACED7AF}" type="presOf" srcId="{4AC7D2FA-1394-4AEF-BE17-F88556212B64}" destId="{A618F1A3-AE80-4624-B7A5-5A0A083BBA4E}" srcOrd="0" destOrd="0" presId="urn:microsoft.com/office/officeart/2005/8/layout/default"/>
    <dgm:cxn modelId="{975BF36D-C9DE-4FAC-B950-060C4BBAD530}" type="presOf" srcId="{31676E1A-105E-4C8E-9F65-61D938236E5A}" destId="{AE1D3993-0051-4415-A8DA-767BCD35DFE8}" srcOrd="0" destOrd="0" presId="urn:microsoft.com/office/officeart/2005/8/layout/default"/>
    <dgm:cxn modelId="{9BC1926F-BC01-455C-9E42-BB02C1DF892A}" srcId="{4AC7D2FA-1394-4AEF-BE17-F88556212B64}" destId="{E24602A4-BCAA-4911-9937-7BDF6BB70EF3}" srcOrd="5" destOrd="0" parTransId="{F98D2709-6EB7-4758-A547-679B43903A39}" sibTransId="{8DBE3DE6-183C-42AC-95F4-D7753014FA26}"/>
    <dgm:cxn modelId="{5AF2437D-D3ED-4E22-9605-D8441331B355}" srcId="{4AC7D2FA-1394-4AEF-BE17-F88556212B64}" destId="{6C7D327A-6C4B-4AA5-80A5-22FE90CBEF40}" srcOrd="3" destOrd="0" parTransId="{D6B4DFB2-1DAF-4E29-A950-F9D1D02E2425}" sibTransId="{8396A841-2552-464B-AE81-A45DB4D1E24B}"/>
    <dgm:cxn modelId="{77425E7E-7670-4CDF-8C65-3F3B0DD3D0A2}" type="presOf" srcId="{6C7D327A-6C4B-4AA5-80A5-22FE90CBEF40}" destId="{05B37153-6522-4375-BCE3-3A8EF6FBF25D}" srcOrd="0" destOrd="0" presId="urn:microsoft.com/office/officeart/2005/8/layout/default"/>
    <dgm:cxn modelId="{AB145088-0E44-4B93-8010-A4B9326574EA}" type="presOf" srcId="{D678DBAB-E1B3-49A0-A2A3-02E8947F79A0}" destId="{F7E9B5FA-E877-49AB-9D10-07EC2429D2D4}" srcOrd="0" destOrd="0" presId="urn:microsoft.com/office/officeart/2005/8/layout/default"/>
    <dgm:cxn modelId="{946D928D-D866-43B1-A18C-C08DE4D832F5}" type="presOf" srcId="{F88452E8-7CEE-421F-A39D-4649DF876C0B}" destId="{6086DA1C-5D5C-46F6-999C-02FCFA13EC7B}" srcOrd="0" destOrd="0" presId="urn:microsoft.com/office/officeart/2005/8/layout/default"/>
    <dgm:cxn modelId="{2277B195-1E78-4788-96B6-28051B17EA4A}" srcId="{4AC7D2FA-1394-4AEF-BE17-F88556212B64}" destId="{31676E1A-105E-4C8E-9F65-61D938236E5A}" srcOrd="1" destOrd="0" parTransId="{94BFDADF-5BD7-49E2-937A-C72508811AB5}" sibTransId="{8474300A-57FC-425B-B8EC-9F53C0200FC6}"/>
    <dgm:cxn modelId="{FC8D1FC1-FAEB-4937-B79F-AFBA910880C3}" srcId="{4AC7D2FA-1394-4AEF-BE17-F88556212B64}" destId="{94B3E591-8B3E-438C-BD54-ED12302006A7}" srcOrd="0" destOrd="0" parTransId="{E4DADF78-568A-4A8E-A502-43FF89743B1F}" sibTransId="{EBAED59B-9754-4A37-A2C1-DE1D9104E553}"/>
    <dgm:cxn modelId="{9691F7CF-E3CC-475C-BF83-8CCDC77083CE}" type="presOf" srcId="{5AD5010E-3902-43E1-90D9-7A0D4BE3A42A}" destId="{9A811450-6220-40B3-A317-1ED8567006F9}" srcOrd="0" destOrd="0" presId="urn:microsoft.com/office/officeart/2005/8/layout/default"/>
    <dgm:cxn modelId="{A4228EDB-6172-4B35-AACA-0DEB87503754}" srcId="{4AC7D2FA-1394-4AEF-BE17-F88556212B64}" destId="{F88452E8-7CEE-421F-A39D-4649DF876C0B}" srcOrd="6" destOrd="0" parTransId="{075F34AB-CB0A-4C37-859F-DD6544809854}" sibTransId="{AE43B60E-1EAB-4931-A0B6-C58B5418F0E1}"/>
    <dgm:cxn modelId="{CAD2C863-8875-4B97-B838-C08BCFC3E69E}" type="presParOf" srcId="{A618F1A3-AE80-4624-B7A5-5A0A083BBA4E}" destId="{6ABF02F4-AB22-41C8-BE74-F9116575C11F}" srcOrd="0" destOrd="0" presId="urn:microsoft.com/office/officeart/2005/8/layout/default"/>
    <dgm:cxn modelId="{1408D4F8-9209-41B7-ABAC-4C14A752DE7F}" type="presParOf" srcId="{A618F1A3-AE80-4624-B7A5-5A0A083BBA4E}" destId="{AE8B9559-0FDC-440A-BE77-1226335C0954}" srcOrd="1" destOrd="0" presId="urn:microsoft.com/office/officeart/2005/8/layout/default"/>
    <dgm:cxn modelId="{E17E3466-1E81-4C41-9B6F-E4757ED86C60}" type="presParOf" srcId="{A618F1A3-AE80-4624-B7A5-5A0A083BBA4E}" destId="{AE1D3993-0051-4415-A8DA-767BCD35DFE8}" srcOrd="2" destOrd="0" presId="urn:microsoft.com/office/officeart/2005/8/layout/default"/>
    <dgm:cxn modelId="{51ACB683-D4F6-4810-899E-5708000F139B}" type="presParOf" srcId="{A618F1A3-AE80-4624-B7A5-5A0A083BBA4E}" destId="{4D53001A-9CBB-46C1-8045-D51C5ACCF2E5}" srcOrd="3" destOrd="0" presId="urn:microsoft.com/office/officeart/2005/8/layout/default"/>
    <dgm:cxn modelId="{056AB8AF-B7D4-4174-BE05-93876D7874E8}" type="presParOf" srcId="{A618F1A3-AE80-4624-B7A5-5A0A083BBA4E}" destId="{F7E9B5FA-E877-49AB-9D10-07EC2429D2D4}" srcOrd="4" destOrd="0" presId="urn:microsoft.com/office/officeart/2005/8/layout/default"/>
    <dgm:cxn modelId="{82FCA9B3-9071-4402-B5F0-E23C5B25953B}" type="presParOf" srcId="{A618F1A3-AE80-4624-B7A5-5A0A083BBA4E}" destId="{CA1DEB73-A5A7-4539-A3A0-60D2F52A7221}" srcOrd="5" destOrd="0" presId="urn:microsoft.com/office/officeart/2005/8/layout/default"/>
    <dgm:cxn modelId="{9E5572B4-88A0-48A1-9B6E-1867C40536D9}" type="presParOf" srcId="{A618F1A3-AE80-4624-B7A5-5A0A083BBA4E}" destId="{05B37153-6522-4375-BCE3-3A8EF6FBF25D}" srcOrd="6" destOrd="0" presId="urn:microsoft.com/office/officeart/2005/8/layout/default"/>
    <dgm:cxn modelId="{C420B73D-3EBD-4919-B11B-90E3B8E5186D}" type="presParOf" srcId="{A618F1A3-AE80-4624-B7A5-5A0A083BBA4E}" destId="{93CD2F17-0787-4002-B67B-A777DAFC3F0D}" srcOrd="7" destOrd="0" presId="urn:microsoft.com/office/officeart/2005/8/layout/default"/>
    <dgm:cxn modelId="{7C927FC6-88F6-41CD-A22B-02B21BBB59CD}" type="presParOf" srcId="{A618F1A3-AE80-4624-B7A5-5A0A083BBA4E}" destId="{9A811450-6220-40B3-A317-1ED8567006F9}" srcOrd="8" destOrd="0" presId="urn:microsoft.com/office/officeart/2005/8/layout/default"/>
    <dgm:cxn modelId="{2D5CB821-4995-44E6-842E-E28C218A6DEC}" type="presParOf" srcId="{A618F1A3-AE80-4624-B7A5-5A0A083BBA4E}" destId="{11C6DF49-A16F-44B3-A68D-EBEDAAE92ED8}" srcOrd="9" destOrd="0" presId="urn:microsoft.com/office/officeart/2005/8/layout/default"/>
    <dgm:cxn modelId="{4AA1196A-C3FB-4206-9BC7-7FB83E65CC7E}" type="presParOf" srcId="{A618F1A3-AE80-4624-B7A5-5A0A083BBA4E}" destId="{455E860A-BEB3-4B53-8E8F-8980AE9DC753}" srcOrd="10" destOrd="0" presId="urn:microsoft.com/office/officeart/2005/8/layout/default"/>
    <dgm:cxn modelId="{14329A98-B055-4994-97F4-BA834BA86A4D}" type="presParOf" srcId="{A618F1A3-AE80-4624-B7A5-5A0A083BBA4E}" destId="{12CA0788-7638-48E4-8B36-10E199C120D3}" srcOrd="11" destOrd="0" presId="urn:microsoft.com/office/officeart/2005/8/layout/default"/>
    <dgm:cxn modelId="{8C789004-B6CB-4EEE-962A-8C8532000435}" type="presParOf" srcId="{A618F1A3-AE80-4624-B7A5-5A0A083BBA4E}" destId="{6086DA1C-5D5C-46F6-999C-02FCFA13EC7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F5106-5BB5-4872-BD01-4C87BB7D097A}">
      <dsp:nvSpPr>
        <dsp:cNvPr id="0" name=""/>
        <dsp:cNvSpPr/>
      </dsp:nvSpPr>
      <dsp:spPr>
        <a:xfrm>
          <a:off x="50755" y="2771"/>
          <a:ext cx="724218" cy="7242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BF454-6D15-433D-BD79-8F7D9B7336D5}">
      <dsp:nvSpPr>
        <dsp:cNvPr id="0" name=""/>
        <dsp:cNvSpPr/>
      </dsp:nvSpPr>
      <dsp:spPr>
        <a:xfrm>
          <a:off x="202841" y="154857"/>
          <a:ext cx="420046" cy="4200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2A60A-2893-43F4-93F5-4D9583FE6255}">
      <dsp:nvSpPr>
        <dsp:cNvPr id="0" name=""/>
        <dsp:cNvSpPr/>
      </dsp:nvSpPr>
      <dsp:spPr>
        <a:xfrm>
          <a:off x="930162" y="2771"/>
          <a:ext cx="1707085" cy="72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Represents an account in the system.</a:t>
          </a:r>
          <a:endParaRPr lang="en-US" sz="14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930162" y="2771"/>
        <a:ext cx="1707085" cy="724218"/>
      </dsp:txXfrm>
    </dsp:sp>
    <dsp:sp modelId="{6531F1CA-F9E6-4B6C-A815-190760B60DD5}">
      <dsp:nvSpPr>
        <dsp:cNvPr id="0" name=""/>
        <dsp:cNvSpPr/>
      </dsp:nvSpPr>
      <dsp:spPr>
        <a:xfrm>
          <a:off x="2934694" y="2771"/>
          <a:ext cx="724218" cy="7242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97923-6329-4F3D-A69E-8E4637A224A9}">
      <dsp:nvSpPr>
        <dsp:cNvPr id="0" name=""/>
        <dsp:cNvSpPr/>
      </dsp:nvSpPr>
      <dsp:spPr>
        <a:xfrm>
          <a:off x="3086780" y="154857"/>
          <a:ext cx="420046" cy="4200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80840-F7A6-4424-93D8-70A9603567E3}">
      <dsp:nvSpPr>
        <dsp:cNvPr id="0" name=""/>
        <dsp:cNvSpPr/>
      </dsp:nvSpPr>
      <dsp:spPr>
        <a:xfrm>
          <a:off x="3814102" y="2771"/>
          <a:ext cx="1707085" cy="72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Stores personal data like name, username, password.</a:t>
          </a:r>
          <a:endParaRPr lang="en-US" sz="14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814102" y="2771"/>
        <a:ext cx="1707085" cy="724218"/>
      </dsp:txXfrm>
    </dsp:sp>
    <dsp:sp modelId="{667AE51A-ED24-4B3F-B29D-8F2A19334F22}">
      <dsp:nvSpPr>
        <dsp:cNvPr id="0" name=""/>
        <dsp:cNvSpPr/>
      </dsp:nvSpPr>
      <dsp:spPr>
        <a:xfrm>
          <a:off x="50755" y="1288040"/>
          <a:ext cx="724218" cy="7242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C0239-C574-494A-9398-0D4E8AEA9A24}">
      <dsp:nvSpPr>
        <dsp:cNvPr id="0" name=""/>
        <dsp:cNvSpPr/>
      </dsp:nvSpPr>
      <dsp:spPr>
        <a:xfrm>
          <a:off x="202841" y="1440126"/>
          <a:ext cx="420046" cy="4200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25FB9-D959-4406-9274-49171A830147}">
      <dsp:nvSpPr>
        <dsp:cNvPr id="0" name=""/>
        <dsp:cNvSpPr/>
      </dsp:nvSpPr>
      <dsp:spPr>
        <a:xfrm>
          <a:off x="930162" y="1288040"/>
          <a:ext cx="1707085" cy="72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Contains unique ID.</a:t>
          </a:r>
          <a:endParaRPr lang="en-US" sz="14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930162" y="1288040"/>
        <a:ext cx="1707085" cy="724218"/>
      </dsp:txXfrm>
    </dsp:sp>
    <dsp:sp modelId="{16C31070-F994-4DC1-9283-A945E0F7A2F7}">
      <dsp:nvSpPr>
        <dsp:cNvPr id="0" name=""/>
        <dsp:cNvSpPr/>
      </dsp:nvSpPr>
      <dsp:spPr>
        <a:xfrm>
          <a:off x="2934694" y="1288040"/>
          <a:ext cx="724218" cy="7242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FAC4D-D799-4460-A045-3BEA8296FF58}">
      <dsp:nvSpPr>
        <dsp:cNvPr id="0" name=""/>
        <dsp:cNvSpPr/>
      </dsp:nvSpPr>
      <dsp:spPr>
        <a:xfrm>
          <a:off x="3086780" y="1440126"/>
          <a:ext cx="420046" cy="4200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2F3CB-2919-408E-A0E8-6D0B9FAB1A56}">
      <dsp:nvSpPr>
        <dsp:cNvPr id="0" name=""/>
        <dsp:cNvSpPr/>
      </dsp:nvSpPr>
      <dsp:spPr>
        <a:xfrm>
          <a:off x="3814102" y="1288040"/>
          <a:ext cx="1707085" cy="72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Tracks associated chat rooms</a:t>
          </a:r>
          <a:endParaRPr lang="en-US" sz="14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814102" y="1288040"/>
        <a:ext cx="1707085" cy="724218"/>
      </dsp:txXfrm>
    </dsp:sp>
    <dsp:sp modelId="{BFA42FCC-ACBD-495D-828E-701ADD38D2E7}">
      <dsp:nvSpPr>
        <dsp:cNvPr id="0" name=""/>
        <dsp:cNvSpPr/>
      </dsp:nvSpPr>
      <dsp:spPr>
        <a:xfrm>
          <a:off x="50755" y="2573310"/>
          <a:ext cx="724218" cy="7242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07EA2-575B-470A-8D00-F9059B9D8E1E}">
      <dsp:nvSpPr>
        <dsp:cNvPr id="0" name=""/>
        <dsp:cNvSpPr/>
      </dsp:nvSpPr>
      <dsp:spPr>
        <a:xfrm>
          <a:off x="202841" y="2725395"/>
          <a:ext cx="420046" cy="4200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888CE-D98D-4F56-9955-7D45015D7F81}">
      <dsp:nvSpPr>
        <dsp:cNvPr id="0" name=""/>
        <dsp:cNvSpPr/>
      </dsp:nvSpPr>
      <dsp:spPr>
        <a:xfrm>
          <a:off x="930162" y="2573310"/>
          <a:ext cx="1707085" cy="72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Associates users with their conversations.</a:t>
          </a:r>
          <a:endParaRPr lang="en-US" sz="14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930162" y="2573310"/>
        <a:ext cx="1707085" cy="724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52888-6B8C-48B3-B39E-DF85DA19B058}">
      <dsp:nvSpPr>
        <dsp:cNvPr id="0" name=""/>
        <dsp:cNvSpPr/>
      </dsp:nvSpPr>
      <dsp:spPr>
        <a:xfrm>
          <a:off x="0" y="0"/>
          <a:ext cx="5932080" cy="5875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Represents a conversation room in the messaging system.</a:t>
          </a:r>
        </a:p>
      </dsp:txBody>
      <dsp:txXfrm>
        <a:off x="17210" y="17210"/>
        <a:ext cx="5229272" cy="553173"/>
      </dsp:txXfrm>
    </dsp:sp>
    <dsp:sp modelId="{C97A8BBC-AE75-4440-A265-11D50C170831}">
      <dsp:nvSpPr>
        <dsp:cNvPr id="0" name=""/>
        <dsp:cNvSpPr/>
      </dsp:nvSpPr>
      <dsp:spPr>
        <a:xfrm>
          <a:off x="442980" y="669203"/>
          <a:ext cx="5932080" cy="5875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Stores a unique ID, room name, and list of chatters.</a:t>
          </a:r>
        </a:p>
      </dsp:txBody>
      <dsp:txXfrm>
        <a:off x="460190" y="686413"/>
        <a:ext cx="5072744" cy="553173"/>
      </dsp:txXfrm>
    </dsp:sp>
    <dsp:sp modelId="{714AC8B4-2B6B-4651-BBDE-2D7AA2CA7B2F}">
      <dsp:nvSpPr>
        <dsp:cNvPr id="0" name=""/>
        <dsp:cNvSpPr/>
      </dsp:nvSpPr>
      <dsp:spPr>
        <a:xfrm>
          <a:off x="885960" y="1338407"/>
          <a:ext cx="5932080" cy="5875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Supports public and private chat rooms, where privacy affects who can add new members.</a:t>
          </a:r>
        </a:p>
      </dsp:txBody>
      <dsp:txXfrm>
        <a:off x="903170" y="1355617"/>
        <a:ext cx="5072744" cy="553173"/>
      </dsp:txXfrm>
    </dsp:sp>
    <dsp:sp modelId="{0DBC71E7-969B-4B5A-9A1B-13890F7DACBF}">
      <dsp:nvSpPr>
        <dsp:cNvPr id="0" name=""/>
        <dsp:cNvSpPr/>
      </dsp:nvSpPr>
      <dsp:spPr>
        <a:xfrm>
          <a:off x="1328939" y="2007610"/>
          <a:ext cx="5932080" cy="5875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Used when creating or loading chat sessions from file.</a:t>
          </a:r>
        </a:p>
      </dsp:txBody>
      <dsp:txXfrm>
        <a:off x="1346149" y="2024820"/>
        <a:ext cx="5072744" cy="553173"/>
      </dsp:txXfrm>
    </dsp:sp>
    <dsp:sp modelId="{E7728771-8C9D-4352-9473-078E793AA5A3}">
      <dsp:nvSpPr>
        <dsp:cNvPr id="0" name=""/>
        <dsp:cNvSpPr/>
      </dsp:nvSpPr>
      <dsp:spPr>
        <a:xfrm>
          <a:off x="1771920" y="2676814"/>
          <a:ext cx="5932080" cy="5875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Chats hold User and Message objects.</a:t>
          </a:r>
        </a:p>
      </dsp:txBody>
      <dsp:txXfrm>
        <a:off x="1789130" y="2694024"/>
        <a:ext cx="5072744" cy="553173"/>
      </dsp:txXfrm>
    </dsp:sp>
    <dsp:sp modelId="{BEE32E17-EA1A-4A4F-AB26-378F0DB6FDCC}">
      <dsp:nvSpPr>
        <dsp:cNvPr id="0" name=""/>
        <dsp:cNvSpPr/>
      </dsp:nvSpPr>
      <dsp:spPr>
        <a:xfrm>
          <a:off x="5550144" y="429269"/>
          <a:ext cx="381935" cy="381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636079" y="429269"/>
        <a:ext cx="210065" cy="287406"/>
      </dsp:txXfrm>
    </dsp:sp>
    <dsp:sp modelId="{85DFA3E9-45F6-4ADB-9DE6-02BAFB397BF3}">
      <dsp:nvSpPr>
        <dsp:cNvPr id="0" name=""/>
        <dsp:cNvSpPr/>
      </dsp:nvSpPr>
      <dsp:spPr>
        <a:xfrm>
          <a:off x="5993124" y="1098473"/>
          <a:ext cx="381935" cy="381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079059" y="1098473"/>
        <a:ext cx="210065" cy="287406"/>
      </dsp:txXfrm>
    </dsp:sp>
    <dsp:sp modelId="{97A6564B-1086-48EE-AB72-CF240C1EC3B4}">
      <dsp:nvSpPr>
        <dsp:cNvPr id="0" name=""/>
        <dsp:cNvSpPr/>
      </dsp:nvSpPr>
      <dsp:spPr>
        <a:xfrm>
          <a:off x="6436104" y="1757883"/>
          <a:ext cx="381935" cy="381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22039" y="1757883"/>
        <a:ext cx="210065" cy="287406"/>
      </dsp:txXfrm>
    </dsp:sp>
    <dsp:sp modelId="{E89D46BA-6C87-4395-BB9F-77C9A7DB3B01}">
      <dsp:nvSpPr>
        <dsp:cNvPr id="0" name=""/>
        <dsp:cNvSpPr/>
      </dsp:nvSpPr>
      <dsp:spPr>
        <a:xfrm>
          <a:off x="6879084" y="2433616"/>
          <a:ext cx="381935" cy="381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965019" y="2433616"/>
        <a:ext cx="210065" cy="287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EA3DC-88D6-4EBE-BCC8-5DE53829A88A}">
      <dsp:nvSpPr>
        <dsp:cNvPr id="0" name=""/>
        <dsp:cNvSpPr/>
      </dsp:nvSpPr>
      <dsp:spPr>
        <a:xfrm>
          <a:off x="0" y="26277"/>
          <a:ext cx="7704000" cy="7640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Represents individual text messages in the chat system</a:t>
          </a:r>
        </a:p>
      </dsp:txBody>
      <dsp:txXfrm>
        <a:off x="37299" y="63576"/>
        <a:ext cx="7629402" cy="689485"/>
      </dsp:txXfrm>
    </dsp:sp>
    <dsp:sp modelId="{1C24FE11-B4E3-4206-95C4-D8522C1A27D8}">
      <dsp:nvSpPr>
        <dsp:cNvPr id="0" name=""/>
        <dsp:cNvSpPr/>
      </dsp:nvSpPr>
      <dsp:spPr>
        <a:xfrm>
          <a:off x="0" y="842200"/>
          <a:ext cx="7704000" cy="7640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Tracks unique message ID via a static counter</a:t>
          </a:r>
        </a:p>
      </dsp:txBody>
      <dsp:txXfrm>
        <a:off x="37299" y="879499"/>
        <a:ext cx="7629402" cy="689485"/>
      </dsp:txXfrm>
    </dsp:sp>
    <dsp:sp modelId="{513CADEA-AA4A-49B4-AF26-087F41E69BE1}">
      <dsp:nvSpPr>
        <dsp:cNvPr id="0" name=""/>
        <dsp:cNvSpPr/>
      </dsp:nvSpPr>
      <dsp:spPr>
        <a:xfrm>
          <a:off x="0" y="1658124"/>
          <a:ext cx="7704000" cy="7640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Stores a timestamp at the time of creation, content, sender, and destination chat</a:t>
          </a:r>
        </a:p>
      </dsp:txBody>
      <dsp:txXfrm>
        <a:off x="37299" y="1695423"/>
        <a:ext cx="7629402" cy="689485"/>
      </dsp:txXfrm>
    </dsp:sp>
    <dsp:sp modelId="{553F0347-21EB-4AE3-B163-B458DBE0A19E}">
      <dsp:nvSpPr>
        <dsp:cNvPr id="0" name=""/>
        <dsp:cNvSpPr/>
      </dsp:nvSpPr>
      <dsp:spPr>
        <a:xfrm>
          <a:off x="0" y="2474047"/>
          <a:ext cx="7704000" cy="7640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Associates messages with both sender and chat room</a:t>
          </a:r>
        </a:p>
      </dsp:txBody>
      <dsp:txXfrm>
        <a:off x="37299" y="2511346"/>
        <a:ext cx="7629402" cy="689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F02F4-AB22-41C8-BE74-F9116575C11F}">
      <dsp:nvSpPr>
        <dsp:cNvPr id="0" name=""/>
        <dsp:cNvSpPr/>
      </dsp:nvSpPr>
      <dsp:spPr>
        <a:xfrm>
          <a:off x="2257" y="468328"/>
          <a:ext cx="1790578" cy="1074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Login</a:t>
          </a:r>
          <a:endParaRPr lang="en-US" sz="1200" b="0" i="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Authenticated user based on provided credentials</a:t>
          </a:r>
          <a:endParaRPr lang="en-US" sz="120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2257" y="468328"/>
        <a:ext cx="1790578" cy="1074346"/>
      </dsp:txXfrm>
    </dsp:sp>
    <dsp:sp modelId="{AE1D3993-0051-4415-A8DA-767BCD35DFE8}">
      <dsp:nvSpPr>
        <dsp:cNvPr id="0" name=""/>
        <dsp:cNvSpPr/>
      </dsp:nvSpPr>
      <dsp:spPr>
        <a:xfrm>
          <a:off x="1971892" y="468328"/>
          <a:ext cx="1790578" cy="1074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Send Message</a:t>
          </a:r>
          <a:endParaRPr lang="en-US" sz="1200" b="0" i="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Sends a message to specified chat.</a:t>
          </a:r>
          <a:endParaRPr lang="en-US" sz="120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1971892" y="468328"/>
        <a:ext cx="1790578" cy="1074346"/>
      </dsp:txXfrm>
    </dsp:sp>
    <dsp:sp modelId="{F7E9B5FA-E877-49AB-9D10-07EC2429D2D4}">
      <dsp:nvSpPr>
        <dsp:cNvPr id="0" name=""/>
        <dsp:cNvSpPr/>
      </dsp:nvSpPr>
      <dsp:spPr>
        <a:xfrm>
          <a:off x="3941528" y="468328"/>
          <a:ext cx="1790578" cy="1074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Create Chat</a:t>
          </a:r>
          <a:endParaRPr lang="en-US" sz="1200" b="0" i="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Creates a new Chat with selected Users.</a:t>
          </a:r>
          <a:endParaRPr lang="en-US" sz="120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941528" y="468328"/>
        <a:ext cx="1790578" cy="1074346"/>
      </dsp:txXfrm>
    </dsp:sp>
    <dsp:sp modelId="{05B37153-6522-4375-BCE3-3A8EF6FBF25D}">
      <dsp:nvSpPr>
        <dsp:cNvPr id="0" name=""/>
        <dsp:cNvSpPr/>
      </dsp:nvSpPr>
      <dsp:spPr>
        <a:xfrm>
          <a:off x="5911164" y="468328"/>
          <a:ext cx="1790578" cy="1074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Update State</a:t>
          </a:r>
          <a:endParaRPr lang="en-US" sz="1200" b="0" i="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Refreshes client’s current data.</a:t>
          </a:r>
          <a:endParaRPr lang="en-US" sz="120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5911164" y="468328"/>
        <a:ext cx="1790578" cy="1074346"/>
      </dsp:txXfrm>
    </dsp:sp>
    <dsp:sp modelId="{9A811450-6220-40B3-A317-1ED8567006F9}">
      <dsp:nvSpPr>
        <dsp:cNvPr id="0" name=""/>
        <dsp:cNvSpPr/>
      </dsp:nvSpPr>
      <dsp:spPr>
        <a:xfrm>
          <a:off x="987075" y="1721732"/>
          <a:ext cx="1790578" cy="1074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Save Chat To Text (Admin) </a:t>
          </a:r>
          <a:endParaRPr lang="en-US" sz="1200" b="0" i="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The ability to download the current Chat logs to your system</a:t>
          </a:r>
          <a:endParaRPr lang="en-US" sz="120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987075" y="1721732"/>
        <a:ext cx="1790578" cy="1074346"/>
      </dsp:txXfrm>
    </dsp:sp>
    <dsp:sp modelId="{455E860A-BEB3-4B53-8E8F-8980AE9DC753}">
      <dsp:nvSpPr>
        <dsp:cNvPr id="0" name=""/>
        <dsp:cNvSpPr/>
      </dsp:nvSpPr>
      <dsp:spPr>
        <a:xfrm>
          <a:off x="2956710" y="1721732"/>
          <a:ext cx="1790578" cy="1074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Logout</a:t>
          </a:r>
          <a:endParaRPr lang="en-US" sz="1200" b="0" i="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Logs the User out and closes the session.</a:t>
          </a:r>
          <a:endParaRPr lang="en-US" sz="120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2956710" y="1721732"/>
        <a:ext cx="1790578" cy="1074346"/>
      </dsp:txXfrm>
    </dsp:sp>
    <dsp:sp modelId="{6086DA1C-5D5C-46F6-999C-02FCFA13EC7B}">
      <dsp:nvSpPr>
        <dsp:cNvPr id="0" name=""/>
        <dsp:cNvSpPr/>
      </dsp:nvSpPr>
      <dsp:spPr>
        <a:xfrm>
          <a:off x="4926346" y="1721732"/>
          <a:ext cx="1790578" cy="1074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Client Input (Class) </a:t>
          </a:r>
          <a:r>
            <a:rPr lang="en-US" sz="1200" b="0" i="0" kern="12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Handles all incoming Packets from the server and updates GUI as needed.</a:t>
          </a:r>
          <a:endParaRPr lang="en-US" sz="1200" kern="1200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4926346" y="1721732"/>
        <a:ext cx="1790578" cy="1074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3553ecb7a38_1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3553ecb7a38_1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3553ecb7a38_2_3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3553ecb7a38_2_3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3553ecb7a38_2_3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3553ecb7a38_2_3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3553ecb7a38_2_3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3553ecb7a38_2_3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3553ecb7a38_2_3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3553ecb7a38_2_3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3553ecb7a38_2_3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3553ecb7a38_2_3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3553ecb7a3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3553ecb7a3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3553ecb7a38_2_3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3553ecb7a38_2_3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3553ecb7a38_2_3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2" name="Google Shape;2732;g3553ecb7a38_2_3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3553ecb7a38_2_3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3553ecb7a38_2_3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3553ecb7a38_2_3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3553ecb7a38_2_3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3553ecb7a38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3553ecb7a38_2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g3553ecb7a38_2_3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" name="Google Shape;2766;g3553ecb7a38_2_3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3553ecb7a38_2_5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2" name="Google Shape;2772;g3553ecb7a38_2_5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3553ecb7a38_2_2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3553ecb7a38_2_2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553ecb7a38_2_2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3553ecb7a38_2_2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3553ecb7a38_2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3553ecb7a38_2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3553ecb7a38_2_2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3553ecb7a38_2_2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3553ecb7a38_2_3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3553ecb7a38_2_3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3553ecb7a38_2_3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3553ecb7a38_2_3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3553ecb7a38_2_3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3553ecb7a38_2_3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www.freepik.com/" TargetMode="Externa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" TargetMode="Externa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reepik.com/" TargetMode="Externa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40" name="Google Shape;14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23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46" name="Google Shape;14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17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81" name="Google Shape;1981;p117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82" name="Google Shape;1982;p117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83" name="Google Shape;1983;p117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984" name="Google Shape;1984;p11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1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1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1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1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1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18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19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4" name="Google Shape;1994;p119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95" name="Google Shape;1995;p119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996" name="Google Shape;1996;p1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1" name="Google Shape;2001;p119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2002" name="Google Shape;2002;p1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21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0" name="Google Shape;2010;p121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11" name="Google Shape;2011;p121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012" name="Google Shape;2012;p1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121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018" name="Google Shape;2018;p1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22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5" name="Google Shape;2025;p122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26" name="Google Shape;2026;p122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27" name="Google Shape;2027;p122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8" name="Google Shape;2028;p122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29" name="Google Shape;2029;p122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030" name="Google Shape;2030;p12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2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2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2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2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5" name="Google Shape;2035;p122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036" name="Google Shape;2036;p12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2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2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2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2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3" name="Google Shape;2043;p123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044" name="Google Shape;2044;p123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045" name="Google Shape;2045;p123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046" name="Google Shape;2046;p123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047" name="Google Shape;2047;p123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123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123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0" name="Google Shape;2050;p123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123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2" name="Google Shape;2052;p123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123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123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55" name="Google Shape;2055;p123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056" name="Google Shape;2056;p1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123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062" name="Google Shape;2062;p1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124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70" name="Google Shape;2070;p124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1" name="Google Shape;2071;p124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72" name="Google Shape;2072;p124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3" name="Google Shape;2073;p124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74" name="Google Shape;2074;p124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75" name="Google Shape;2075;p124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76" name="Google Shape;2076;p1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1" name="Google Shape;2081;p124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82" name="Google Shape;2082;p1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9" name="Google Shape;2089;p125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125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1" name="Google Shape;2091;p125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2" name="Google Shape;2092;p125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3" name="Google Shape;2093;p125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4" name="Google Shape;2094;p125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95" name="Google Shape;2095;p125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6" name="Google Shape;2096;p12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2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2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2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2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125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102" name="Google Shape;2102;p12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2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2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2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2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9" name="Google Shape;2109;p126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0" name="Google Shape;2110;p126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126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2" name="Google Shape;2112;p126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126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4" name="Google Shape;2114;p126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5" name="Google Shape;2115;p126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6" name="Google Shape;2116;p126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7" name="Google Shape;2117;p12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18" name="Google Shape;2118;p12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2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2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2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2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3" name="Google Shape;2123;p12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124" name="Google Shape;2124;p12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2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2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2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2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27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27"/>
          <p:cNvSpPr txBox="1">
            <a:spLocks noGrp="1"/>
          </p:cNvSpPr>
          <p:nvPr>
            <p:ph type="title" idx="2" hasCustomPrompt="1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33" name="Google Shape;2133;p127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p127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p127"/>
          <p:cNvSpPr txBox="1">
            <a:spLocks noGrp="1"/>
          </p:cNvSpPr>
          <p:nvPr>
            <p:ph type="title" idx="5" hasCustomPrompt="1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36" name="Google Shape;2136;p127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7" name="Google Shape;2137;p127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8" name="Google Shape;2138;p127"/>
          <p:cNvSpPr txBox="1">
            <a:spLocks noGrp="1"/>
          </p:cNvSpPr>
          <p:nvPr>
            <p:ph type="title" idx="8" hasCustomPrompt="1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39" name="Google Shape;2139;p127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40" name="Google Shape;2140;p127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141" name="Google Shape;2141;p12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2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2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2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2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127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147" name="Google Shape;2147;p12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2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2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2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2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28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4" name="Google Shape;2154;p1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5" name="Google Shape;2155;p128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56" name="Google Shape;2156;p128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7" name="Google Shape;2157;p128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128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59" name="Google Shape;2159;p128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0" name="Google Shape;2160;p128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1" name="Google Shape;2161;p128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62" name="Google Shape;2162;p128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128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p128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65" name="Google Shape;2165;p128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6" name="Google Shape;2166;p128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7" name="Google Shape;2167;p128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68" name="Google Shape;2168;p128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9" name="Google Shape;2169;p128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0" name="Google Shape;2170;p128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171" name="Google Shape;2171;p128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72" name="Google Shape;2172;p128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173" name="Google Shape;2173;p12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2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2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2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2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8" name="Google Shape;2178;p128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179" name="Google Shape;2179;p12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2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2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2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2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9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6" name="Google Shape;2186;p1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7" name="Google Shape;2187;p129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8" name="Google Shape;2188;p129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9" name="Google Shape;2189;p129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0" name="Google Shape;2190;p129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1" name="Google Shape;2191;p129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2" name="Google Shape;2192;p129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3" name="Google Shape;2193;p129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129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5" name="Google Shape;2195;p129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6" name="Google Shape;2196;p129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129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98" name="Google Shape;2198;p129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199" name="Google Shape;2199;p12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2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2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2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2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129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205" name="Google Shape;2205;p12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2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2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2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2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1" name="Google Shape;2211;p130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2212" name="Google Shape;2212;p130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0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0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0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0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0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0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0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0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0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0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0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0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0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0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0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0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0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0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0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0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0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0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0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0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0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0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0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0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0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0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0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0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0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0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0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8" name="Google Shape;2248;p130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2249" name="Google Shape;2249;p130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0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0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0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0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0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0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0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0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0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0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0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0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0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0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0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0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0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0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0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0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0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0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0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0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0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0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0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0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0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0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0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0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0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0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0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0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0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0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0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0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0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0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0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0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0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0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0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0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0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0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0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0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0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0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0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0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0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0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0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0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0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0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0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0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0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0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0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0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0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0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30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30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30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0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0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0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0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0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0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9" name="Google Shape;2329;p130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30" name="Google Shape;2330;p130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31" name="Google Shape;2331;p130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3" name="Google Shape;2333;p1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334" name="Google Shape;2334;p1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9" name="Google Shape;2339;p1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340" name="Google Shape;2340;p1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131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2346" name="Google Shape;2346;p1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1" name="Google Shape;2351;p131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2352" name="Google Shape;2352;p1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8" name="Google Shape;2358;p132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2359" name="Google Shape;2359;p1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4" name="Google Shape;2364;p132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2365" name="Google Shape;2365;p1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55" name="Google Shape;155;p25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56" name="Google Shape;156;p2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25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62" name="Google Shape;162;p2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26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74" name="Google Shape;174;p2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6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0" name="Google Shape;180;p2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7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9" name="Google Shape;199;p27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00" name="Google Shape;200;p2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7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06" name="Google Shape;206;p2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0" name="Google Shape;220;p2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6" name="Google Shape;226;p2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9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0" name="Google Shape;240;p2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9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46" name="Google Shape;246;p2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1" name="Google Shape;261;p30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62" name="Google Shape;262;p3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0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68" name="Google Shape;268;p3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title" idx="2" hasCustomPrompt="1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title" idx="5" hasCustomPrompt="1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1"/>
          <p:cNvSpPr txBox="1">
            <a:spLocks noGrp="1"/>
          </p:cNvSpPr>
          <p:nvPr>
            <p:ph type="title" idx="8" hasCustomPrompt="1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31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31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85" name="Google Shape;285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1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91" name="Google Shape;291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32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32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32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32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3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17" name="Google Shape;317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23" name="Google Shape;323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3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3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3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3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2" name="Google Shape;342;p3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43" name="Google Shape;343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3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49" name="Google Shape;349;p3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4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56" name="Google Shape;356;p34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34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93" name="Google Shape;393;p34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34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5" name="Google Shape;475;p34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78" name="Google Shape;478;p3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5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84" name="Google Shape;484;p3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5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90" name="Google Shape;490;p3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5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96" name="Google Shape;496;p3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6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503" name="Google Shape;503;p3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6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509" name="Google Shape;509;p3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9" name="Google Shape;519;p38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526" name="Google Shape;526;p4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27" name="Google Shape;527;p4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40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33" name="Google Shape;533;p4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41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1" name="Google Shape;541;p41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4" name="Google Shape;544;p4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45" name="Google Shape;545;p4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41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551" name="Google Shape;551;p4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8" name="Google Shape;558;p4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59" name="Google Shape;559;p4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42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5" name="Google Shape;565;p4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43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62" name="Google Shape;62;p1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3" name="Google Shape;63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1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69" name="Google Shape;69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4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75" name="Google Shape;575;p44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576" name="Google Shape;576;p4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44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582" name="Google Shape;582;p4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9" name="Google Shape;589;p45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0" name="Google Shape;590;p45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91" name="Google Shape;591;p45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592" name="Google Shape;592;p4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2" name="Google Shape;602;p47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03" name="Google Shape;603;p47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604" name="Google Shape;604;p4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7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610" name="Google Shape;610;p4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9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8" name="Google Shape;618;p49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619" name="Google Shape;619;p4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20" name="Google Shape;620;p4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4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626" name="Google Shape;626;p4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0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50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4" name="Google Shape;634;p50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50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638" name="Google Shape;638;p5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50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644" name="Google Shape;644;p5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51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52" name="Google Shape;652;p51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53" name="Google Shape;653;p51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54" name="Google Shape;654;p51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655" name="Google Shape;655;p51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51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51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51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51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51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51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51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3" name="Google Shape;663;p51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664" name="Google Shape;664;p5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51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670" name="Google Shape;670;p5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52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78" name="Google Shape;678;p52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52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80" name="Google Shape;680;p52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52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82" name="Google Shape;682;p52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3" name="Google Shape;683;p52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684" name="Google Shape;684;p5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2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690" name="Google Shape;690;p5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53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53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53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53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53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53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3" name="Google Shape;703;p53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704" name="Google Shape;704;p5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3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710" name="Google Shape;710;p5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81" name="Google Shape;8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17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87" name="Google Shape;87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54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18" name="Google Shape;718;p54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54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20" name="Google Shape;720;p54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4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22" name="Google Shape;722;p54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54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24" name="Google Shape;724;p54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5" name="Google Shape;725;p54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726" name="Google Shape;726;p5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54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732" name="Google Shape;732;p5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55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55"/>
          <p:cNvSpPr txBox="1">
            <a:spLocks noGrp="1"/>
          </p:cNvSpPr>
          <p:nvPr>
            <p:ph type="title" idx="2" hasCustomPrompt="1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41" name="Google Shape;741;p55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55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55"/>
          <p:cNvSpPr txBox="1">
            <a:spLocks noGrp="1"/>
          </p:cNvSpPr>
          <p:nvPr>
            <p:ph type="title" idx="5" hasCustomPrompt="1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44" name="Google Shape;744;p55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5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55"/>
          <p:cNvSpPr txBox="1">
            <a:spLocks noGrp="1"/>
          </p:cNvSpPr>
          <p:nvPr>
            <p:ph type="title" idx="8" hasCustomPrompt="1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47" name="Google Shape;747;p55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8" name="Google Shape;748;p55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749" name="Google Shape;749;p5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55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55" name="Google Shape;755;p5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6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56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64" name="Google Shape;764;p56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56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56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67" name="Google Shape;767;p56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56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6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70" name="Google Shape;770;p56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56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56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73" name="Google Shape;773;p56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6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56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76" name="Google Shape;776;p56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56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6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79" name="Google Shape;779;p56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0" name="Google Shape;780;p5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81" name="Google Shape;781;p5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56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87" name="Google Shape;787;p5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57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7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7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57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57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7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7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57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7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57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7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6" name="Google Shape;806;p5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807" name="Google Shape;807;p5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813" name="Google Shape;813;p5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58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820" name="Google Shape;820;p58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8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8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8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8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8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8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8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8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8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8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8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8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8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8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8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8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8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8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8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8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8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8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8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8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8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8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8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58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857" name="Google Shape;857;p58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8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8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8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8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8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8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8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8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8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8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8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8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8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8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8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8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8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8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8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8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8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8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8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8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8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8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8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8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8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8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8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8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8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8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8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8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8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8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8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8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8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8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8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8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8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8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8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8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8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8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8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8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8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8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8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8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8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8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8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8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8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58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8" name="Google Shape;938;p58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9" name="Google Shape;939;p58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59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942" name="Google Shape;942;p5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59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948" name="Google Shape;948;p5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59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954" name="Google Shape;954;p5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9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960" name="Google Shape;960;p5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60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967" name="Google Shape;967;p6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60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973" name="Google Shape;973;p6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83" name="Google Shape;983;p6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6" name="Google Shape;986;p6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6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990" name="Google Shape;990;p6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991" name="Google Shape;991;p6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6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997" name="Google Shape;997;p6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18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95" name="Google Shape;95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8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01" name="Google Shape;101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5" name="Google Shape;1005;p6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6" name="Google Shape;1006;p6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6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08" name="Google Shape;1008;p6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009" name="Google Shape;1009;p6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6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015" name="Google Shape;1015;p6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22" name="Google Shape;1022;p6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023" name="Google Shape;1023;p6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6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029" name="Google Shape;1029;p6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6" name="Google Shape;1036;p6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39" name="Google Shape;1039;p6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040" name="Google Shape;1040;p6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6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046" name="Google Shape;1046;p6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3" name="Google Shape;1053;p6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4" name="Google Shape;1054;p6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55" name="Google Shape;1055;p6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56" name="Google Shape;1056;p6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0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6" name="Google Shape;1066;p7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67" name="Google Shape;1067;p7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068" name="Google Shape;1068;p7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7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74" name="Google Shape;1074;p7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3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2" name="Google Shape;1082;p73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083" name="Google Shape;1083;p7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084" name="Google Shape;1084;p7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7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090" name="Google Shape;1090;p7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7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8" name="Google Shape;1098;p7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9" name="Google Shape;1099;p7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7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01" name="Google Shape;1101;p7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102" name="Google Shape;1102;p7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108" name="Google Shape;1108;p7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7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16" name="Google Shape;1116;p75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17" name="Google Shape;1117;p75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18" name="Google Shape;1118;p7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19" name="Google Shape;1119;p7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0" name="Google Shape;1120;p7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7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7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7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7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7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7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7" name="Google Shape;1127;p7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128" name="Google Shape;1128;p7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7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134" name="Google Shape;1134;p7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7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42" name="Google Shape;1142;p7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7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44" name="Google Shape;1144;p7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7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46" name="Google Shape;1146;p7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47" name="Google Shape;1147;p7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148" name="Google Shape;1148;p7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7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154" name="Google Shape;1154;p7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7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7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7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77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p77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77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7" name="Google Shape;1167;p7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168" name="Google Shape;1168;p7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7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174" name="Google Shape;1174;p7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7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82" name="Google Shape;1182;p7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7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84" name="Google Shape;1184;p7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7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86" name="Google Shape;1186;p7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7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88" name="Google Shape;1188;p7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89" name="Google Shape;1189;p7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190" name="Google Shape;1190;p7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7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196" name="Google Shape;1196;p7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79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79"/>
          <p:cNvSpPr txBox="1">
            <a:spLocks noGrp="1"/>
          </p:cNvSpPr>
          <p:nvPr>
            <p:ph type="title" idx="2" hasCustomPrompt="1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05" name="Google Shape;1205;p79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79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79"/>
          <p:cNvSpPr txBox="1">
            <a:spLocks noGrp="1"/>
          </p:cNvSpPr>
          <p:nvPr>
            <p:ph type="title" idx="5" hasCustomPrompt="1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08" name="Google Shape;1208;p79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79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79"/>
          <p:cNvSpPr txBox="1">
            <a:spLocks noGrp="1"/>
          </p:cNvSpPr>
          <p:nvPr>
            <p:ph type="title" idx="8" hasCustomPrompt="1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11" name="Google Shape;1211;p79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12" name="Google Shape;1212;p7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213" name="Google Shape;1213;p7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7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219" name="Google Shape;1219;p7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8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8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28" name="Google Shape;1228;p8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8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8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31" name="Google Shape;1231;p8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8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8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34" name="Google Shape;1234;p8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8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8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37" name="Google Shape;1237;p8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8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9" name="Google Shape;1239;p8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40" name="Google Shape;1240;p8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8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8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43" name="Google Shape;1243;p8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44" name="Google Shape;1244;p8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245" name="Google Shape;1245;p8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8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251" name="Google Shape;1251;p8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8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8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8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8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8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8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8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8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8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8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0" name="Google Shape;1270;p8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271" name="Google Shape;1271;p8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8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277" name="Google Shape;1277;p8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8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1284" name="Google Shape;1284;p8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8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1321" name="Google Shape;1321;p8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82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03" name="Google Shape;1403;p8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5" name="Google Shape;1405;p8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406" name="Google Shape;1406;p8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8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412" name="Google Shape;1412;p8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8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1418" name="Google Shape;1418;p8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8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1424" name="Google Shape;1424;p8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8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1431" name="Google Shape;1431;p8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8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1437" name="Google Shape;1437;p8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1" name="Google Shape;111;p20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2" name="Google Shape;11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8" name="Google Shape;11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6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7" name="Google Shape;1447;p86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87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0" name="Google Shape;1450;p87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88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454" name="Google Shape;1454;p88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455" name="Google Shape;1455;p8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88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461" name="Google Shape;1461;p8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89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89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9" name="Google Shape;1469;p89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0" name="Google Shape;1470;p89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8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89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473" name="Google Shape;1473;p8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" name="Google Shape;1478;p89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479" name="Google Shape;1479;p8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9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6" name="Google Shape;1486;p9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487" name="Google Shape;1487;p9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90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493" name="Google Shape;1493;p9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91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0" name="Google Shape;1500;p91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2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03" name="Google Shape;1503;p92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504" name="Google Shape;1504;p9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92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510" name="Google Shape;1510;p9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93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7" name="Google Shape;1517;p93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8" name="Google Shape;1518;p93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519" name="Google Shape;1519;p93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520" name="Google Shape;1520;p9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94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95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0" name="Google Shape;1530;p95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531" name="Google Shape;1531;p95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532" name="Google Shape;1532;p9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9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9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95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538" name="Google Shape;1538;p9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7" name="Google Shape;127;p21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28" name="Google Shape;12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97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6" name="Google Shape;1546;p97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547" name="Google Shape;1547;p97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548" name="Google Shape;1548;p9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9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9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9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97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554" name="Google Shape;1554;p9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9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98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98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2" name="Google Shape;1562;p98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3" name="Google Shape;1563;p98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98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65" name="Google Shape;1565;p98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66" name="Google Shape;1566;p9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98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72" name="Google Shape;1572;p9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9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9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99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580" name="Google Shape;1580;p99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581" name="Google Shape;1581;p99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582" name="Google Shape;1582;p99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583" name="Google Shape;1583;p99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99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99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99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99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99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99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99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91" name="Google Shape;1591;p99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92" name="Google Shape;1592;p9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9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9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9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99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98" name="Google Shape;1598;p9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9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9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9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100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06" name="Google Shape;1606;p100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00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08" name="Google Shape;1608;p100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00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10" name="Google Shape;1610;p100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1" name="Google Shape;1611;p100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612" name="Google Shape;1612;p10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100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618" name="Google Shape;1618;p10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0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101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101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101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101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101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101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31" name="Google Shape;1631;p101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632" name="Google Shape;1632;p10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101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638" name="Google Shape;1638;p10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102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46" name="Google Shape;1646;p102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102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48" name="Google Shape;1648;p102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102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50" name="Google Shape;1650;p102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102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53" name="Google Shape;1653;p102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654" name="Google Shape;1654;p10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102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660" name="Google Shape;1660;p10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0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0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103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103"/>
          <p:cNvSpPr txBox="1">
            <a:spLocks noGrp="1"/>
          </p:cNvSpPr>
          <p:nvPr>
            <p:ph type="title" idx="2" hasCustomPrompt="1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69" name="Google Shape;1669;p103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03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03"/>
          <p:cNvSpPr txBox="1">
            <a:spLocks noGrp="1"/>
          </p:cNvSpPr>
          <p:nvPr>
            <p:ph type="title" idx="5" hasCustomPrompt="1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72" name="Google Shape;1672;p103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103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103"/>
          <p:cNvSpPr txBox="1">
            <a:spLocks noGrp="1"/>
          </p:cNvSpPr>
          <p:nvPr>
            <p:ph type="title" idx="8" hasCustomPrompt="1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75" name="Google Shape;1675;p103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76" name="Google Shape;1676;p10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677" name="Google Shape;1677;p10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0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0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0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0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2" name="Google Shape;1682;p10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683" name="Google Shape;1683;p10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0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0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0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0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04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10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1" name="Google Shape;1691;p104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92" name="Google Shape;1692;p104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104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104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95" name="Google Shape;1695;p104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6" name="Google Shape;1696;p104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104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698" name="Google Shape;1698;p104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104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04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01" name="Google Shape;1701;p104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4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104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04" name="Google Shape;1704;p104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104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104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07" name="Google Shape;1707;p104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8" name="Google Shape;1708;p10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709" name="Google Shape;1709;p10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0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0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0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0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104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715" name="Google Shape;1715;p10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0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0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0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0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05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10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105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105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105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05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105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105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105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105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105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105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105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4" name="Google Shape;1734;p10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735" name="Google Shape;1735;p10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0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0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0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0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0" name="Google Shape;1740;p105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741" name="Google Shape;1741;p10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0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0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0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0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7" name="Google Shape;1747;p106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1748" name="Google Shape;1748;p106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06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06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06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06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06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06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06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06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06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06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06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06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06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06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06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06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06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06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06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06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06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06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06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06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06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06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06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06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06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06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06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06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06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06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06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106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1785" name="Google Shape;1785;p106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06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06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06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06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06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06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06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06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06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06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06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06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06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06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06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06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06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06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06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06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06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06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06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06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06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06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06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06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06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06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06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06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06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06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06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06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06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06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06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06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06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06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06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06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06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06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06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06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06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06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06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06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06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06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06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06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06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06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06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06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06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06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06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06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06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06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06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06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06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06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06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06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06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06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06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06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06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06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06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5" name="Google Shape;1865;p106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6" name="Google Shape;1866;p106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67" name="Google Shape;1867;p106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" name="Google Shape;1869;p10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70" name="Google Shape;1870;p10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0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0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0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0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107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876" name="Google Shape;1876;p10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0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0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0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107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1882" name="Google Shape;1882;p10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0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0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0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0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107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1888" name="Google Shape;1888;p10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0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0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0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0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4" name="Google Shape;1894;p108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1895" name="Google Shape;1895;p10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0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0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0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0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0" name="Google Shape;1900;p108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1901" name="Google Shape;1901;p10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0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0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0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0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0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11" name="Google Shape;1911;p110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11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4" name="Google Shape;1914;p111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1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12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918" name="Google Shape;1918;p11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919" name="Google Shape;1919;p11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1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1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1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1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112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925" name="Google Shape;1925;p11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1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1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1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1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13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2" name="Google Shape;1932;p113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3" name="Google Shape;1933;p113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4" name="Google Shape;1934;p113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5" name="Google Shape;1935;p11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36" name="Google Shape;1936;p11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937" name="Google Shape;1937;p1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2" name="Google Shape;1942;p113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943" name="Google Shape;1943;p1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50" name="Google Shape;1950;p11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951" name="Google Shape;1951;p1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11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957" name="Google Shape;1957;p1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15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64" name="Google Shape;1964;p115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16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967" name="Google Shape;1967;p116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968" name="Google Shape;1968;p1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116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974" name="Google Shape;1974;p1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3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0" name="Google Shape;980;p6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8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4" name="Google Shape;1444;p8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0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8" name="Google Shape;1908;p10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133"/>
          <p:cNvSpPr txBox="1">
            <a:spLocks noGrp="1"/>
          </p:cNvSpPr>
          <p:nvPr>
            <p:ph type="ctrTitle"/>
          </p:nvPr>
        </p:nvSpPr>
        <p:spPr>
          <a:xfrm>
            <a:off x="213681" y="698610"/>
            <a:ext cx="4964767" cy="2128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Poppins" panose="00000500000000000000" pitchFamily="2" charset="0"/>
                <a:cs typeface="Poppins" panose="00000500000000000000" pitchFamily="2" charset="0"/>
              </a:rPr>
              <a:t>ChatRelay</a:t>
            </a:r>
            <a:br>
              <a:rPr lang="en" sz="7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" sz="3200" dirty="0">
                <a:latin typeface="Poppins" panose="00000500000000000000" pitchFamily="2" charset="0"/>
                <a:cs typeface="Poppins" panose="00000500000000000000" pitchFamily="2" charset="0"/>
              </a:rPr>
              <a:t>    </a:t>
            </a:r>
            <a:r>
              <a:rPr lang="en" sz="2400" dirty="0">
                <a:latin typeface="Poppins" panose="00000500000000000000" pitchFamily="2" charset="0"/>
                <a:cs typeface="Poppins" panose="00000500000000000000" pitchFamily="2" charset="0"/>
              </a:rPr>
              <a:t>Final Phase</a:t>
            </a:r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75" name="Google Shape;2375;p133"/>
          <p:cNvSpPr txBox="1">
            <a:spLocks noGrp="1"/>
          </p:cNvSpPr>
          <p:nvPr>
            <p:ph type="subTitle" idx="1"/>
          </p:nvPr>
        </p:nvSpPr>
        <p:spPr>
          <a:xfrm>
            <a:off x="941104" y="3515875"/>
            <a:ext cx="3731622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Kenny Kottenstette, Talhah Shaik, Zoheb Sharif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76" name="Google Shape;2376;p133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133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133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33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133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133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133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133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133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133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133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133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33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133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33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133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133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133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33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133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33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133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133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133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33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33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133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33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133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133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33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133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133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133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133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133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133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133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133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33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133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33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133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133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133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133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133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133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133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133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133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133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133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133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33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133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133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133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133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133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133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133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33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33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133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33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33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133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133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133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133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133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133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133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133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133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133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33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33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33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133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133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133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33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33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33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33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133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33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33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133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33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133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133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133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33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33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133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3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133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133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133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133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133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133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3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133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33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133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133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133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133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133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133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133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133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33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33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33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3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133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133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33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133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33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33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133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3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3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33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33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133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33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3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33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133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133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133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33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133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133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133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133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133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133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133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133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133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133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33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33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33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33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33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133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133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133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133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133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133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133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133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133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133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33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133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133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133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133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133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33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133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33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33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33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33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33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133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133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133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133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133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33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142"/>
          <p:cNvSpPr txBox="1"/>
          <p:nvPr/>
        </p:nvSpPr>
        <p:spPr>
          <a:xfrm>
            <a:off x="-6" y="18682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Server.handleCreateUser()</a:t>
            </a:r>
            <a:endParaRPr sz="2800" b="1" dirty="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5" name="Google Shape;265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3" y="834850"/>
            <a:ext cx="8751565" cy="42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43"/>
          <p:cNvSpPr txBox="1"/>
          <p:nvPr/>
        </p:nvSpPr>
        <p:spPr>
          <a:xfrm>
            <a:off x="-6" y="186825"/>
            <a:ext cx="914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Packet</a:t>
            </a:r>
            <a:endParaRPr sz="2800" dirty="0">
              <a:solidFill>
                <a:schemeClr val="dk1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1" name="Google Shape;266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829075"/>
            <a:ext cx="4398800" cy="413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750" y="1020263"/>
            <a:ext cx="4398800" cy="3464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144"/>
          <p:cNvSpPr txBox="1"/>
          <p:nvPr/>
        </p:nvSpPr>
        <p:spPr>
          <a:xfrm>
            <a:off x="3536369" y="122399"/>
            <a:ext cx="207126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Packet</a:t>
            </a:r>
            <a:endParaRPr sz="2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8" name="Google Shape;266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400" y="820075"/>
            <a:ext cx="4653202" cy="42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Client</a:t>
            </a:r>
          </a:p>
        </p:txBody>
      </p:sp>
      <p:graphicFrame>
        <p:nvGraphicFramePr>
          <p:cNvPr id="2682" name="Google Shape;2680;p146">
            <a:extLst>
              <a:ext uri="{FF2B5EF4-FFF2-40B4-BE49-F238E27FC236}">
                <a16:creationId xmlns:a16="http://schemas.microsoft.com/office/drawing/2014/main" id="{3E36855A-1C92-3E99-780F-03CE65DD7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9919601"/>
              </p:ext>
            </p:extLst>
          </p:nvPr>
        </p:nvGraphicFramePr>
        <p:xfrm>
          <a:off x="720000" y="1303200"/>
          <a:ext cx="77040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342D-9C03-3513-A449-B47E3A87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GUI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28655-0BA7-AE78-AE79-2FA576F17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278398"/>
            <a:ext cx="2317200" cy="389700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Different Views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00639C2-02AE-92D7-4470-367EFA1B51D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300" y="1593947"/>
            <a:ext cx="2316900" cy="798600"/>
          </a:xfrm>
        </p:spPr>
        <p:txBody>
          <a:bodyPr/>
          <a:lstStyle/>
          <a:p>
            <a:pPr algn="l"/>
            <a:r>
              <a:rPr lang="en-US" dirty="0"/>
              <a:t>Based on the current </a:t>
            </a:r>
          </a:p>
          <a:p>
            <a:pPr algn="l"/>
            <a:r>
              <a:rPr lang="en-US" dirty="0"/>
              <a:t>User the GUI shows a </a:t>
            </a:r>
          </a:p>
          <a:p>
            <a:pPr algn="l"/>
            <a:r>
              <a:rPr lang="en-US" dirty="0"/>
              <a:t>different set of Actions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973E9F-5FC8-C142-C9F6-6A8EF5598BB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13550" y="1278398"/>
            <a:ext cx="2316900" cy="389700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Instant Updates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8EE963-9CD4-59F9-D194-D175EC74A2F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13550" y="1578300"/>
            <a:ext cx="2316900" cy="798600"/>
          </a:xfrm>
        </p:spPr>
        <p:txBody>
          <a:bodyPr/>
          <a:lstStyle/>
          <a:p>
            <a:pPr algn="l"/>
            <a:r>
              <a:rPr lang="en-US" dirty="0"/>
              <a:t>Any new changes are </a:t>
            </a:r>
          </a:p>
          <a:p>
            <a:pPr algn="l"/>
            <a:r>
              <a:rPr lang="en-US" dirty="0"/>
              <a:t>immediately shown in </a:t>
            </a:r>
          </a:p>
          <a:p>
            <a:pPr algn="l"/>
            <a:r>
              <a:rPr lang="en-US" dirty="0"/>
              <a:t>the GUI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CC091CB-5B8C-B9B2-E523-26ADF6F1B62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106800" y="1278398"/>
            <a:ext cx="2316900" cy="389700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Dialog Messages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364A134-E61B-73E4-69EB-0DF049E2F9D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106800" y="1578300"/>
            <a:ext cx="2316900" cy="798600"/>
          </a:xfrm>
        </p:spPr>
        <p:txBody>
          <a:bodyPr/>
          <a:lstStyle/>
          <a:p>
            <a:pPr algn="l"/>
            <a:r>
              <a:rPr lang="en-US" dirty="0"/>
              <a:t>Any action that requires </a:t>
            </a:r>
          </a:p>
          <a:p>
            <a:pPr algn="l"/>
            <a:r>
              <a:rPr lang="en-US" dirty="0"/>
              <a:t>an approval of the Server </a:t>
            </a:r>
          </a:p>
          <a:p>
            <a:pPr algn="l"/>
            <a:r>
              <a:rPr lang="en-US" dirty="0"/>
              <a:t>is sent a Dialog Message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BB1C57-3BC4-FE7C-8A30-2885AACA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1" y="2676802"/>
            <a:ext cx="3112735" cy="751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492F8C-50C4-AD41-9606-45CF4E13E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710" y="3604468"/>
            <a:ext cx="3028740" cy="137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26F87C-7301-EC9A-C732-A44B74665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523" y="2781493"/>
            <a:ext cx="2201177" cy="10305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48"/>
          <p:cNvSpPr txBox="1">
            <a:spLocks noGrp="1"/>
          </p:cNvSpPr>
          <p:nvPr>
            <p:ph type="title"/>
          </p:nvPr>
        </p:nvSpPr>
        <p:spPr>
          <a:xfrm>
            <a:off x="3118350" y="1954350"/>
            <a:ext cx="27321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grpSp>
        <p:nvGrpSpPr>
          <p:cNvPr id="2692" name="Google Shape;2692;p148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2693" name="Google Shape;2693;p148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8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8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8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8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8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8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8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8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8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8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8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8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8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8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8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8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8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8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8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8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8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5" name="Google Shape;2715;p14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2716" name="Google Shape;2716;p1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149"/>
          <p:cNvSpPr txBox="1"/>
          <p:nvPr/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Unit Testing</a:t>
            </a:r>
          </a:p>
        </p:txBody>
      </p:sp>
      <p:sp>
        <p:nvSpPr>
          <p:cNvPr id="2728" name="Google Shape;2728;p149"/>
          <p:cNvSpPr txBox="1"/>
          <p:nvPr/>
        </p:nvSpPr>
        <p:spPr>
          <a:xfrm>
            <a:off x="720000" y="1303200"/>
            <a:ext cx="3661500" cy="2439309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 anchorCtr="0">
            <a:normAutofit lnSpcReduction="10000"/>
          </a:bodyPr>
          <a:lstStyle/>
          <a:p>
            <a:pPr marL="457200" lvl="0" indent="-355600">
              <a:spcAft>
                <a:spcPts val="600"/>
              </a:spcAft>
              <a:buSzPts val="2000"/>
              <a:buFont typeface="Arial"/>
              <a:buChar char="●"/>
            </a:pPr>
            <a:r>
              <a:rPr lang="en-US" b="0" i="0" u="none" strike="noStrike" cap="none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Uses JUnit framework for automated test execution.</a:t>
            </a:r>
          </a:p>
          <a:p>
            <a:pPr marL="0" lvl="0" indent="0">
              <a:spcAft>
                <a:spcPts val="600"/>
              </a:spcAft>
              <a:buFont typeface="Arial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355600">
              <a:spcAft>
                <a:spcPts val="600"/>
              </a:spcAft>
              <a:buSzPts val="2000"/>
              <a:buFont typeface="Arial"/>
              <a:buChar char="●"/>
            </a:pPr>
            <a:r>
              <a:rPr lang="en-US" b="0" i="0" u="none" strike="noStrike" cap="none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exists a testing suite in AllTests.java that acts as a driver for all tests in the system. </a:t>
            </a:r>
          </a:p>
          <a:p>
            <a:pPr marL="0" lvl="0" indent="0">
              <a:spcAft>
                <a:spcPts val="600"/>
              </a:spcAft>
              <a:buFont typeface="Arial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355600">
              <a:spcAft>
                <a:spcPts val="600"/>
              </a:spcAft>
              <a:buSzPts val="2000"/>
              <a:buFont typeface="Arial"/>
              <a:buChar char="●"/>
            </a:pPr>
            <a:r>
              <a:rPr lang="en-US" b="0" i="0" u="none" strike="noStrike" cap="none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Covers normal operations, as well as robust operations.</a:t>
            </a:r>
          </a:p>
        </p:txBody>
      </p:sp>
      <p:pic>
        <p:nvPicPr>
          <p:cNvPr id="2729" name="Google Shape;2729;p1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65017" y="1303200"/>
            <a:ext cx="2456466" cy="326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150"/>
          <p:cNvSpPr txBox="1">
            <a:spLocks noGrp="1"/>
          </p:cNvSpPr>
          <p:nvPr>
            <p:ph type="title"/>
          </p:nvPr>
        </p:nvSpPr>
        <p:spPr>
          <a:xfrm>
            <a:off x="547725" y="540000"/>
            <a:ext cx="8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Poppins" panose="00000500000000000000" pitchFamily="2" charset="0"/>
                <a:cs typeface="Poppins" panose="00000500000000000000" pitchFamily="2" charset="0"/>
              </a:rPr>
              <a:t>Performed extensive testing for the following classes:</a:t>
            </a:r>
            <a:endParaRPr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35" name="Google Shape;2735;p150"/>
          <p:cNvSpPr txBox="1">
            <a:spLocks noGrp="1"/>
          </p:cNvSpPr>
          <p:nvPr>
            <p:ph type="subTitle" idx="1"/>
          </p:nvPr>
        </p:nvSpPr>
        <p:spPr>
          <a:xfrm>
            <a:off x="349952" y="2116565"/>
            <a:ext cx="19425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" panose="00000500000000000000" pitchFamily="2" charset="0"/>
                <a:cs typeface="Poppins" panose="00000500000000000000" pitchFamily="2" charset="0"/>
              </a:rPr>
              <a:t>Chat</a:t>
            </a:r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36" name="Google Shape;2736;p150"/>
          <p:cNvSpPr txBox="1">
            <a:spLocks noGrp="1"/>
          </p:cNvSpPr>
          <p:nvPr>
            <p:ph type="title" idx="2"/>
          </p:nvPr>
        </p:nvSpPr>
        <p:spPr>
          <a:xfrm>
            <a:off x="860938" y="1664265"/>
            <a:ext cx="920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37" name="Google Shape;2737;p150"/>
          <p:cNvSpPr txBox="1">
            <a:spLocks noGrp="1"/>
          </p:cNvSpPr>
          <p:nvPr>
            <p:ph type="subTitle" idx="4"/>
          </p:nvPr>
        </p:nvSpPr>
        <p:spPr>
          <a:xfrm>
            <a:off x="2608064" y="2116565"/>
            <a:ext cx="1941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" panose="00000500000000000000" pitchFamily="2" charset="0"/>
                <a:cs typeface="Poppins" panose="00000500000000000000" pitchFamily="2" charset="0"/>
              </a:rPr>
              <a:t>Client</a:t>
            </a:r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38" name="Google Shape;2738;p150"/>
          <p:cNvSpPr txBox="1">
            <a:spLocks noGrp="1"/>
          </p:cNvSpPr>
          <p:nvPr>
            <p:ph type="title" idx="5"/>
          </p:nvPr>
        </p:nvSpPr>
        <p:spPr>
          <a:xfrm>
            <a:off x="3118987" y="1664265"/>
            <a:ext cx="920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39" name="Google Shape;2739;p150"/>
          <p:cNvSpPr txBox="1">
            <a:spLocks noGrp="1"/>
          </p:cNvSpPr>
          <p:nvPr>
            <p:ph type="subTitle" idx="7"/>
          </p:nvPr>
        </p:nvSpPr>
        <p:spPr>
          <a:xfrm>
            <a:off x="4844227" y="2116565"/>
            <a:ext cx="1985732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" panose="00000500000000000000" pitchFamily="2" charset="0"/>
                <a:cs typeface="Poppins" panose="00000500000000000000" pitchFamily="2" charset="0"/>
              </a:rPr>
              <a:t>DBManager</a:t>
            </a:r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0" name="Google Shape;2740;p150"/>
          <p:cNvSpPr txBox="1">
            <a:spLocks noGrp="1"/>
          </p:cNvSpPr>
          <p:nvPr>
            <p:ph type="title" idx="8"/>
          </p:nvPr>
        </p:nvSpPr>
        <p:spPr>
          <a:xfrm>
            <a:off x="5376893" y="1664265"/>
            <a:ext cx="920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1" name="Google Shape;2741;p150"/>
          <p:cNvSpPr txBox="1">
            <a:spLocks noGrp="1"/>
          </p:cNvSpPr>
          <p:nvPr>
            <p:ph type="title" idx="14"/>
          </p:nvPr>
        </p:nvSpPr>
        <p:spPr>
          <a:xfrm>
            <a:off x="7196057" y="1664265"/>
            <a:ext cx="1253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2" name="Google Shape;2742;p150"/>
          <p:cNvSpPr txBox="1">
            <a:spLocks noGrp="1"/>
          </p:cNvSpPr>
          <p:nvPr>
            <p:ph type="subTitle" idx="7"/>
          </p:nvPr>
        </p:nvSpPr>
        <p:spPr>
          <a:xfrm>
            <a:off x="6851957" y="2116565"/>
            <a:ext cx="1941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</a:t>
            </a:r>
            <a:endParaRPr sz="2400" dirty="0"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3" name="Google Shape;2743;p150"/>
          <p:cNvSpPr txBox="1">
            <a:spLocks noGrp="1"/>
          </p:cNvSpPr>
          <p:nvPr>
            <p:ph type="subTitle" idx="1"/>
          </p:nvPr>
        </p:nvSpPr>
        <p:spPr>
          <a:xfrm>
            <a:off x="349888" y="3674075"/>
            <a:ext cx="19425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B8BD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Message</a:t>
            </a:r>
            <a:endParaRPr sz="2400" dirty="0">
              <a:solidFill>
                <a:srgbClr val="B8BD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4" name="Google Shape;2744;p150"/>
          <p:cNvSpPr txBox="1">
            <a:spLocks noGrp="1"/>
          </p:cNvSpPr>
          <p:nvPr>
            <p:ph type="title" idx="2"/>
          </p:nvPr>
        </p:nvSpPr>
        <p:spPr>
          <a:xfrm>
            <a:off x="861199" y="3221775"/>
            <a:ext cx="920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6BAD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sz="3600">
              <a:solidFill>
                <a:srgbClr val="B6BAD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5" name="Google Shape;2745;p150"/>
          <p:cNvSpPr txBox="1">
            <a:spLocks noGrp="1"/>
          </p:cNvSpPr>
          <p:nvPr>
            <p:ph type="subTitle" idx="4"/>
          </p:nvPr>
        </p:nvSpPr>
        <p:spPr>
          <a:xfrm>
            <a:off x="2608325" y="3674075"/>
            <a:ext cx="1941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2D77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Packet</a:t>
            </a:r>
            <a:endParaRPr sz="2400" dirty="0">
              <a:solidFill>
                <a:srgbClr val="12D77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6" name="Google Shape;2746;p150"/>
          <p:cNvSpPr txBox="1">
            <a:spLocks noGrp="1"/>
          </p:cNvSpPr>
          <p:nvPr>
            <p:ph type="title" idx="5"/>
          </p:nvPr>
        </p:nvSpPr>
        <p:spPr>
          <a:xfrm>
            <a:off x="3119248" y="3221775"/>
            <a:ext cx="920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12D77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  <a:endParaRPr sz="3600" dirty="0">
              <a:solidFill>
                <a:srgbClr val="12D77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7" name="Google Shape;2747;p150"/>
          <p:cNvSpPr txBox="1">
            <a:spLocks noGrp="1"/>
          </p:cNvSpPr>
          <p:nvPr>
            <p:ph type="subTitle" idx="7"/>
          </p:nvPr>
        </p:nvSpPr>
        <p:spPr>
          <a:xfrm>
            <a:off x="4866143" y="3674075"/>
            <a:ext cx="1941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528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Server</a:t>
            </a:r>
            <a:endParaRPr sz="2400" dirty="0">
              <a:solidFill>
                <a:srgbClr val="FF528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8" name="Google Shape;2748;p150"/>
          <p:cNvSpPr txBox="1">
            <a:spLocks noGrp="1"/>
          </p:cNvSpPr>
          <p:nvPr>
            <p:ph type="title" idx="8"/>
          </p:nvPr>
        </p:nvSpPr>
        <p:spPr>
          <a:xfrm>
            <a:off x="5377046" y="3221775"/>
            <a:ext cx="920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528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  <a:endParaRPr sz="3600" dirty="0">
              <a:solidFill>
                <a:srgbClr val="FF528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49" name="Google Shape;2749;p150"/>
          <p:cNvSpPr txBox="1">
            <a:spLocks noGrp="1"/>
          </p:cNvSpPr>
          <p:nvPr>
            <p:ph type="title" idx="14"/>
          </p:nvPr>
        </p:nvSpPr>
        <p:spPr>
          <a:xfrm>
            <a:off x="7196365" y="3221775"/>
            <a:ext cx="1253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972CB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  <a:endParaRPr sz="3600" dirty="0">
              <a:solidFill>
                <a:srgbClr val="972CB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50" name="Google Shape;2750;p150"/>
          <p:cNvSpPr txBox="1">
            <a:spLocks noGrp="1"/>
          </p:cNvSpPr>
          <p:nvPr>
            <p:ph type="subTitle" idx="7"/>
          </p:nvPr>
        </p:nvSpPr>
        <p:spPr>
          <a:xfrm>
            <a:off x="6852218" y="3674075"/>
            <a:ext cx="1941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972CB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ITAdmin</a:t>
            </a:r>
            <a:endParaRPr sz="2400" dirty="0">
              <a:solidFill>
                <a:srgbClr val="972CB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51" name="Google Shape;2751;p150"/>
          <p:cNvSpPr txBox="1"/>
          <p:nvPr/>
        </p:nvSpPr>
        <p:spPr>
          <a:xfrm>
            <a:off x="2918235" y="4049532"/>
            <a:ext cx="393337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B6BAD7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rPr>
              <a:t>* Includes test socket stubs to simulate network connections</a:t>
            </a:r>
            <a:endParaRPr sz="1000" dirty="0">
              <a:solidFill>
                <a:srgbClr val="B6BAD7"/>
              </a:solidFill>
              <a:latin typeface="Inter" panose="02000503000000020004" pitchFamily="2" charset="0"/>
              <a:ea typeface="Inter" panose="02000503000000020004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6" name="Google Shape;275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38" y="844254"/>
            <a:ext cx="8493972" cy="42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151"/>
          <p:cNvSpPr txBox="1">
            <a:spLocks noGrp="1"/>
          </p:cNvSpPr>
          <p:nvPr>
            <p:ph type="title"/>
          </p:nvPr>
        </p:nvSpPr>
        <p:spPr>
          <a:xfrm>
            <a:off x="448800" y="155150"/>
            <a:ext cx="824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Poppins" panose="00000500000000000000" pitchFamily="2" charset="0"/>
                <a:cs typeface="Poppins" panose="00000500000000000000" pitchFamily="2" charset="0"/>
              </a:rPr>
              <a:t>Unit Testing Example</a:t>
            </a:r>
            <a:endParaRPr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152"/>
          <p:cNvSpPr txBox="1">
            <a:spLocks noGrp="1"/>
          </p:cNvSpPr>
          <p:nvPr>
            <p:ph type="title"/>
          </p:nvPr>
        </p:nvSpPr>
        <p:spPr>
          <a:xfrm>
            <a:off x="448800" y="148618"/>
            <a:ext cx="824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Poppins" panose="00000500000000000000" pitchFamily="2" charset="0"/>
                <a:cs typeface="Poppins" panose="00000500000000000000" pitchFamily="2" charset="0"/>
              </a:rPr>
              <a:t>Unit Testing Example</a:t>
            </a:r>
            <a:endParaRPr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763" name="Google Shape;276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9204"/>
            <a:ext cx="9144003" cy="434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34"/>
          <p:cNvSpPr txBox="1">
            <a:spLocks noGrp="1"/>
          </p:cNvSpPr>
          <p:nvPr>
            <p:ph type="title"/>
          </p:nvPr>
        </p:nvSpPr>
        <p:spPr>
          <a:xfrm>
            <a:off x="2037645" y="1955788"/>
            <a:ext cx="3784394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 panose="00000500000000000000" pitchFamily="2" charset="0"/>
                <a:cs typeface="Poppins" panose="00000500000000000000" pitchFamily="2" charset="0"/>
              </a:rPr>
              <a:t>Classes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564" name="Google Shape;2564;p134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2565" name="Google Shape;2565;p134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4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4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4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4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4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4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4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4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4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4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4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4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4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4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4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4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4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34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34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34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34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34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34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34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34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34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34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34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34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34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34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7" name="Google Shape;2597;p134"/>
          <p:cNvGrpSpPr/>
          <p:nvPr/>
        </p:nvGrpSpPr>
        <p:grpSpPr>
          <a:xfrm>
            <a:off x="1624271" y="1013617"/>
            <a:ext cx="95400" cy="3116250"/>
            <a:chOff x="4524300" y="1013625"/>
            <a:chExt cx="95400" cy="3116250"/>
          </a:xfrm>
        </p:grpSpPr>
        <p:sp>
          <p:nvSpPr>
            <p:cNvPr id="2598" name="Google Shape;2598;p13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3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3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3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3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3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153"/>
          <p:cNvSpPr txBox="1">
            <a:spLocks noGrp="1"/>
          </p:cNvSpPr>
          <p:nvPr>
            <p:ph type="title"/>
          </p:nvPr>
        </p:nvSpPr>
        <p:spPr>
          <a:xfrm>
            <a:off x="829490" y="1770124"/>
            <a:ext cx="3063241" cy="16032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oppins" panose="00000500000000000000" pitchFamily="2" charset="0"/>
                <a:cs typeface="Poppins" panose="00000500000000000000" pitchFamily="2" charset="0"/>
              </a:rPr>
              <a:t>Major Changes / Incomplete</a:t>
            </a:r>
            <a:endParaRPr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69" name="Google Shape;2769;p153"/>
          <p:cNvSpPr txBox="1">
            <a:spLocks noGrp="1"/>
          </p:cNvSpPr>
          <p:nvPr>
            <p:ph type="body" idx="2"/>
          </p:nvPr>
        </p:nvSpPr>
        <p:spPr>
          <a:xfrm>
            <a:off x="4138391" y="801149"/>
            <a:ext cx="4620600" cy="3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lt1"/>
                </a:solidFill>
              </a:rPr>
              <a:t>Added Renaming Chats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lt1"/>
                </a:solidFill>
              </a:rPr>
              <a:t>Added new set of Enums to handle different actions between the Server and Clients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lt1"/>
                </a:solidFill>
              </a:rPr>
              <a:t>Added Packet Sanitize/</a:t>
            </a:r>
            <a:r>
              <a:rPr lang="en-US" sz="1600" dirty="0" err="1">
                <a:solidFill>
                  <a:schemeClr val="lt1"/>
                </a:solidFill>
              </a:rPr>
              <a:t>Unsanitize</a:t>
            </a:r>
            <a:endParaRPr lang="en-US" sz="1600" dirty="0">
              <a:solidFill>
                <a:schemeClr val="lt1"/>
              </a:solidFill>
            </a:endParaRP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lt1"/>
                </a:solidFill>
              </a:rPr>
              <a:t>Functionality for the Edit Chat Button is incomplete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154"/>
          <p:cNvSpPr txBox="1">
            <a:spLocks noGrp="1"/>
          </p:cNvSpPr>
          <p:nvPr>
            <p:ph type="ctrTitle"/>
          </p:nvPr>
        </p:nvSpPr>
        <p:spPr>
          <a:xfrm>
            <a:off x="1977300" y="2571750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 </a:t>
            </a:r>
            <a:br>
              <a:rPr lang="en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	Time!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75" name="Google Shape;2775;p154"/>
          <p:cNvSpPr/>
          <p:nvPr/>
        </p:nvSpPr>
        <p:spPr>
          <a:xfrm>
            <a:off x="11865675" y="1028350"/>
            <a:ext cx="40050" cy="1252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 useBgFill="1">
        <p:nvSpPr>
          <p:cNvPr id="2776" name="Google Shape;2776;p154"/>
          <p:cNvSpPr/>
          <p:nvPr/>
        </p:nvSpPr>
        <p:spPr>
          <a:xfrm>
            <a:off x="2318700" y="3954325"/>
            <a:ext cx="4685700" cy="7698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D265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 txBox="1">
            <a:spLocks noGrp="1"/>
          </p:cNvSpPr>
          <p:nvPr>
            <p:ph type="title"/>
          </p:nvPr>
        </p:nvSpPr>
        <p:spPr>
          <a:xfrm>
            <a:off x="293280" y="380343"/>
            <a:ext cx="2404200" cy="203175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Abstract User</a:t>
            </a:r>
            <a:br>
              <a:rPr lang="en-US" sz="2200" b="1" dirty="0"/>
            </a:br>
            <a:r>
              <a:rPr lang="en-US" sz="2000" b="1" dirty="0"/>
              <a:t>    </a:t>
            </a:r>
            <a:r>
              <a:rPr lang="en-US" sz="2000" b="1" dirty="0" err="1"/>
              <a:t>User</a:t>
            </a:r>
            <a:br>
              <a:rPr lang="en-US" sz="2000" b="1" dirty="0"/>
            </a:br>
            <a:r>
              <a:rPr lang="en-US" sz="2000" b="1" dirty="0"/>
              <a:t>    IT Admin</a:t>
            </a:r>
          </a:p>
        </p:txBody>
      </p:sp>
      <p:graphicFrame>
        <p:nvGraphicFramePr>
          <p:cNvPr id="2617" name="Google Shape;2615;p136">
            <a:extLst>
              <a:ext uri="{FF2B5EF4-FFF2-40B4-BE49-F238E27FC236}">
                <a16:creationId xmlns:a16="http://schemas.microsoft.com/office/drawing/2014/main" id="{A95A12A2-8890-0424-CADB-561B952B8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907035"/>
              </p:ext>
            </p:extLst>
          </p:nvPr>
        </p:nvGraphicFramePr>
        <p:xfrm>
          <a:off x="3069771" y="1490686"/>
          <a:ext cx="5571943" cy="330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Chat</a:t>
            </a:r>
          </a:p>
        </p:txBody>
      </p:sp>
      <p:graphicFrame>
        <p:nvGraphicFramePr>
          <p:cNvPr id="2623" name="Google Shape;2621;p137">
            <a:extLst>
              <a:ext uri="{FF2B5EF4-FFF2-40B4-BE49-F238E27FC236}">
                <a16:creationId xmlns:a16="http://schemas.microsoft.com/office/drawing/2014/main" id="{089D5F71-B9AC-069F-389E-94B1F98B6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966480"/>
              </p:ext>
            </p:extLst>
          </p:nvPr>
        </p:nvGraphicFramePr>
        <p:xfrm>
          <a:off x="720000" y="1303200"/>
          <a:ext cx="77040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1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Message</a:t>
            </a:r>
          </a:p>
        </p:txBody>
      </p:sp>
      <p:graphicFrame>
        <p:nvGraphicFramePr>
          <p:cNvPr id="2611" name="Google Shape;2609;p135">
            <a:extLst>
              <a:ext uri="{FF2B5EF4-FFF2-40B4-BE49-F238E27FC236}">
                <a16:creationId xmlns:a16="http://schemas.microsoft.com/office/drawing/2014/main" id="{E3C04866-FD98-2A9A-1268-604C5B3F5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28532"/>
              </p:ext>
            </p:extLst>
          </p:nvPr>
        </p:nvGraphicFramePr>
        <p:xfrm>
          <a:off x="720000" y="1303200"/>
          <a:ext cx="77040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138"/>
          <p:cNvSpPr txBox="1"/>
          <p:nvPr/>
        </p:nvSpPr>
        <p:spPr>
          <a:xfrm>
            <a:off x="2618510" y="296863"/>
            <a:ext cx="632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Users, Chats, Messages Text Files</a:t>
            </a:r>
            <a:endParaRPr dirty="0">
              <a:solidFill>
                <a:schemeClr val="dk1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  <p:pic>
        <p:nvPicPr>
          <p:cNvPr id="2628" name="Google Shape;262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13" y="1056950"/>
            <a:ext cx="7089176" cy="2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75" y="4050650"/>
            <a:ext cx="8099525" cy="9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139"/>
          <p:cNvSpPr txBox="1"/>
          <p:nvPr/>
        </p:nvSpPr>
        <p:spPr>
          <a:xfrm>
            <a:off x="-6" y="186825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Server</a:t>
            </a:r>
            <a:endParaRPr sz="2800" b="1" dirty="0">
              <a:solidFill>
                <a:schemeClr val="dk1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5" name="Google Shape;263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6" y="1085375"/>
            <a:ext cx="9080451" cy="6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39" y="1801777"/>
            <a:ext cx="7391525" cy="30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40"/>
          <p:cNvSpPr txBox="1"/>
          <p:nvPr/>
        </p:nvSpPr>
        <p:spPr>
          <a:xfrm>
            <a:off x="-6" y="186825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Server</a:t>
            </a:r>
            <a:endParaRPr sz="2800" b="1" dirty="0">
              <a:solidFill>
                <a:schemeClr val="dk1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  <p:pic>
        <p:nvPicPr>
          <p:cNvPr id="2642" name="Google Shape;264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50" y="724375"/>
            <a:ext cx="8073075" cy="20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Google Shape;264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900" y="3104925"/>
            <a:ext cx="9177776" cy="13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141"/>
          <p:cNvSpPr txBox="1"/>
          <p:nvPr/>
        </p:nvSpPr>
        <p:spPr>
          <a:xfrm>
            <a:off x="-6" y="186825"/>
            <a:ext cx="9144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Server.handleCreateUser()</a:t>
            </a:r>
            <a:endParaRPr sz="2800" b="1" dirty="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  <p:pic>
        <p:nvPicPr>
          <p:cNvPr id="2649" name="Google Shape;264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38" y="808675"/>
            <a:ext cx="8204914" cy="42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415</Words>
  <Application>Microsoft Office PowerPoint</Application>
  <PresentationFormat>On-screen Show (16:9)</PresentationFormat>
  <Paragraphs>87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Poppins</vt:lpstr>
      <vt:lpstr>Roboto</vt:lpstr>
      <vt:lpstr>Oswald</vt:lpstr>
      <vt:lpstr>Segoe UI</vt:lpstr>
      <vt:lpstr>Livvic</vt:lpstr>
      <vt:lpstr>Raleway</vt:lpstr>
      <vt:lpstr>Roboto Condensed Light</vt:lpstr>
      <vt:lpstr>Arial</vt:lpstr>
      <vt:lpstr>Inter</vt:lpstr>
      <vt:lpstr>Software Development Bussines Plan by Slidesgo</vt:lpstr>
      <vt:lpstr>Software Development Bussines Plan by Slidesgo</vt:lpstr>
      <vt:lpstr>Software Development Bussines Plan by Slidesgo</vt:lpstr>
      <vt:lpstr>Software Development Bussines Plan by Slidesgo</vt:lpstr>
      <vt:lpstr>Software Development Bussines Plan by Slidesgo</vt:lpstr>
      <vt:lpstr>ChatRelay     Final Phase</vt:lpstr>
      <vt:lpstr>Classes</vt:lpstr>
      <vt:lpstr>Abstract User     User     IT Admin</vt:lpstr>
      <vt:lpstr>Chat</vt:lpstr>
      <vt:lpstr>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Client</vt:lpstr>
      <vt:lpstr>GUI</vt:lpstr>
      <vt:lpstr>Unit Testing</vt:lpstr>
      <vt:lpstr>PowerPoint Presentation</vt:lpstr>
      <vt:lpstr>Performed extensive testing for the following classes:</vt:lpstr>
      <vt:lpstr>Unit Testing Example</vt:lpstr>
      <vt:lpstr>Unit Testing Example</vt:lpstr>
      <vt:lpstr>Major Changes / Incomplete</vt:lpstr>
      <vt:lpstr>Demo   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Talhah Shaik</cp:lastModifiedBy>
  <cp:revision>36</cp:revision>
  <dcterms:modified xsi:type="dcterms:W3CDTF">2025-05-06T09:09:32Z</dcterms:modified>
</cp:coreProperties>
</file>